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90" r:id="rId3"/>
    <p:sldId id="273" r:id="rId4"/>
    <p:sldId id="278" r:id="rId5"/>
    <p:sldId id="286" r:id="rId6"/>
    <p:sldId id="29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78" d="100"/>
          <a:sy n="78" d="100"/>
        </p:scale>
        <p:origin x="3600" y="10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08720" y="0"/>
            <a:ext cx="5032147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500" dirty="0">
                <a:solidFill>
                  <a:srgbClr val="FFFF00"/>
                </a:solidFill>
              </a:rPr>
              <a:t>トイレ清掃中</a:t>
            </a:r>
            <a:br>
              <a:rPr lang="en-US" altLang="ja-JP" sz="10500" dirty="0">
                <a:solidFill>
                  <a:srgbClr val="FFFF00"/>
                </a:solidFill>
              </a:rPr>
            </a:br>
            <a:r>
              <a:rPr lang="ja-JP" altLang="en-US" sz="10500" dirty="0">
                <a:solidFill>
                  <a:srgbClr val="FFFF00"/>
                </a:solidFill>
              </a:rPr>
              <a:t>ですが</a:t>
            </a:r>
            <a:br>
              <a:rPr lang="en-US" altLang="ja-JP" sz="10500" dirty="0">
                <a:solidFill>
                  <a:srgbClr val="FFFF00"/>
                </a:solidFill>
              </a:rPr>
            </a:br>
            <a:r>
              <a:rPr lang="ja-JP" altLang="en-US" sz="10500" dirty="0"/>
              <a:t>ご使用できます</a:t>
            </a:r>
            <a:endParaRPr lang="en-US" altLang="ja-JP" sz="10500" dirty="0">
              <a:ln w="28575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34CABDA-406A-44D6-818A-8715CC680FFF}"/>
              </a:ext>
            </a:extLst>
          </p:cNvPr>
          <p:cNvSpPr txBox="1"/>
          <p:nvPr/>
        </p:nvSpPr>
        <p:spPr>
          <a:xfrm>
            <a:off x="908720" y="0"/>
            <a:ext cx="5032147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5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トイレ清掃中</a:t>
            </a:r>
            <a:br>
              <a:rPr lang="en-US" altLang="ja-JP" sz="105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</a:br>
            <a:r>
              <a:rPr lang="ja-JP" altLang="en-US" sz="105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ですが</a:t>
            </a:r>
            <a:br>
              <a:rPr lang="en-US" altLang="ja-JP" sz="105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</a:br>
            <a:r>
              <a:rPr lang="ja-JP" altLang="en-US" sz="105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ご使用できます</a:t>
            </a:r>
            <a:endParaRPr lang="en-US" altLang="ja-JP" sz="105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3849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CEB60C7-628C-4B06-BBE6-949AB835A28C}"/>
              </a:ext>
            </a:extLst>
          </p:cNvPr>
          <p:cNvGrpSpPr/>
          <p:nvPr/>
        </p:nvGrpSpPr>
        <p:grpSpPr>
          <a:xfrm>
            <a:off x="531341" y="2055341"/>
            <a:ext cx="5795318" cy="5795318"/>
            <a:chOff x="5955752" y="4383920"/>
            <a:chExt cx="1633292" cy="1633292"/>
          </a:xfrm>
        </p:grpSpPr>
        <p:sp>
          <p:nvSpPr>
            <p:cNvPr id="3" name="円: 塗りつぶしなし 2">
              <a:extLst>
                <a:ext uri="{FF2B5EF4-FFF2-40B4-BE49-F238E27FC236}">
                  <a16:creationId xmlns:a16="http://schemas.microsoft.com/office/drawing/2014/main" id="{4D7E92D0-1A0A-4C68-86EA-BC6919801287}"/>
                </a:ext>
              </a:extLst>
            </p:cNvPr>
            <p:cNvSpPr/>
            <p:nvPr/>
          </p:nvSpPr>
          <p:spPr bwMode="auto">
            <a:xfrm>
              <a:off x="6012201" y="4440369"/>
              <a:ext cx="1520394" cy="1520394"/>
            </a:xfrm>
            <a:prstGeom prst="donut">
              <a:avLst>
                <a:gd name="adj" fmla="val 6509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" name="円: 塗りつぶしなし 3">
              <a:extLst>
                <a:ext uri="{FF2B5EF4-FFF2-40B4-BE49-F238E27FC236}">
                  <a16:creationId xmlns:a16="http://schemas.microsoft.com/office/drawing/2014/main" id="{E138A3F3-867A-4730-9B2D-B61A4F13D59D}"/>
                </a:ext>
              </a:extLst>
            </p:cNvPr>
            <p:cNvSpPr/>
            <p:nvPr/>
          </p:nvSpPr>
          <p:spPr bwMode="auto">
            <a:xfrm>
              <a:off x="5955752" y="4383920"/>
              <a:ext cx="1633292" cy="1633292"/>
            </a:xfrm>
            <a:prstGeom prst="donut">
              <a:avLst>
                <a:gd name="adj" fmla="val 227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AE5CC0B-496D-40BA-B0E2-9191DAB1851C}"/>
                </a:ext>
              </a:extLst>
            </p:cNvPr>
            <p:cNvSpPr/>
            <p:nvPr/>
          </p:nvSpPr>
          <p:spPr bwMode="auto">
            <a:xfrm>
              <a:off x="6317989" y="4630055"/>
              <a:ext cx="448620" cy="1109482"/>
            </a:xfrm>
            <a:custGeom>
              <a:avLst/>
              <a:gdLst>
                <a:gd name="connsiteX0" fmla="*/ 385817 w 774265"/>
                <a:gd name="connsiteY0" fmla="*/ 0 h 1914837"/>
                <a:gd name="connsiteX1" fmla="*/ 673588 w 774265"/>
                <a:gd name="connsiteY1" fmla="*/ 331798 h 1914837"/>
                <a:gd name="connsiteX2" fmla="*/ 497831 w 774265"/>
                <a:gd name="connsiteY2" fmla="*/ 637522 h 1914837"/>
                <a:gd name="connsiteX3" fmla="*/ 448526 w 774265"/>
                <a:gd name="connsiteY3" fmla="*/ 648999 h 1914837"/>
                <a:gd name="connsiteX4" fmla="*/ 457450 w 774265"/>
                <a:gd name="connsiteY4" fmla="*/ 684693 h 1914837"/>
                <a:gd name="connsiteX5" fmla="*/ 516556 w 774265"/>
                <a:gd name="connsiteY5" fmla="*/ 684693 h 1914837"/>
                <a:gd name="connsiteX6" fmla="*/ 600316 w 774265"/>
                <a:gd name="connsiteY6" fmla="*/ 740213 h 1914837"/>
                <a:gd name="connsiteX7" fmla="*/ 602492 w 774265"/>
                <a:gd name="connsiteY7" fmla="*/ 750991 h 1914837"/>
                <a:gd name="connsiteX8" fmla="*/ 611393 w 774265"/>
                <a:gd name="connsiteY8" fmla="*/ 768911 h 1914837"/>
                <a:gd name="connsiteX9" fmla="*/ 772435 w 774265"/>
                <a:gd name="connsiteY9" fmla="*/ 1369930 h 1914837"/>
                <a:gd name="connsiteX10" fmla="*/ 734726 w 774265"/>
                <a:gd name="connsiteY10" fmla="*/ 1435244 h 1914837"/>
                <a:gd name="connsiteX11" fmla="*/ 734727 w 774265"/>
                <a:gd name="connsiteY11" fmla="*/ 1435245 h 1914837"/>
                <a:gd name="connsiteX12" fmla="*/ 669413 w 774265"/>
                <a:gd name="connsiteY12" fmla="*/ 1397536 h 1914837"/>
                <a:gd name="connsiteX13" fmla="*/ 607460 w 774265"/>
                <a:gd name="connsiteY13" fmla="*/ 1166326 h 1914837"/>
                <a:gd name="connsiteX14" fmla="*/ 607460 w 774265"/>
                <a:gd name="connsiteY14" fmla="*/ 1323472 h 1914837"/>
                <a:gd name="connsiteX15" fmla="*/ 600316 w 774265"/>
                <a:gd name="connsiteY15" fmla="*/ 1358856 h 1914837"/>
                <a:gd name="connsiteX16" fmla="*/ 592561 w 774265"/>
                <a:gd name="connsiteY16" fmla="*/ 1370359 h 1914837"/>
                <a:gd name="connsiteX17" fmla="*/ 547563 w 774265"/>
                <a:gd name="connsiteY17" fmla="*/ 1914837 h 1914837"/>
                <a:gd name="connsiteX18" fmla="*/ 440291 w 774265"/>
                <a:gd name="connsiteY18" fmla="*/ 1914837 h 1914837"/>
                <a:gd name="connsiteX19" fmla="*/ 398931 w 774265"/>
                <a:gd name="connsiteY19" fmla="*/ 1414376 h 1914837"/>
                <a:gd name="connsiteX20" fmla="*/ 374379 w 774265"/>
                <a:gd name="connsiteY20" fmla="*/ 1414376 h 1914837"/>
                <a:gd name="connsiteX21" fmla="*/ 333019 w 774265"/>
                <a:gd name="connsiteY21" fmla="*/ 1914837 h 1914837"/>
                <a:gd name="connsiteX22" fmla="*/ 225747 w 774265"/>
                <a:gd name="connsiteY22" fmla="*/ 1914837 h 1914837"/>
                <a:gd name="connsiteX23" fmla="*/ 180983 w 774265"/>
                <a:gd name="connsiteY23" fmla="*/ 1373189 h 1914837"/>
                <a:gd name="connsiteX24" fmla="*/ 171320 w 774265"/>
                <a:gd name="connsiteY24" fmla="*/ 1358856 h 1914837"/>
                <a:gd name="connsiteX25" fmla="*/ 164176 w 774265"/>
                <a:gd name="connsiteY25" fmla="*/ 1323472 h 1914837"/>
                <a:gd name="connsiteX26" fmla="*/ 164176 w 774265"/>
                <a:gd name="connsiteY26" fmla="*/ 1161468 h 1914837"/>
                <a:gd name="connsiteX27" fmla="*/ 104853 w 774265"/>
                <a:gd name="connsiteY27" fmla="*/ 1382866 h 1914837"/>
                <a:gd name="connsiteX28" fmla="*/ 39538 w 774265"/>
                <a:gd name="connsiteY28" fmla="*/ 1420575 h 1914837"/>
                <a:gd name="connsiteX29" fmla="*/ 39539 w 774265"/>
                <a:gd name="connsiteY29" fmla="*/ 1420574 h 1914837"/>
                <a:gd name="connsiteX30" fmla="*/ 1830 w 774265"/>
                <a:gd name="connsiteY30" fmla="*/ 1355260 h 1914837"/>
                <a:gd name="connsiteX31" fmla="*/ 162873 w 774265"/>
                <a:gd name="connsiteY31" fmla="*/ 754241 h 1914837"/>
                <a:gd name="connsiteX32" fmla="*/ 172293 w 774265"/>
                <a:gd name="connsiteY32" fmla="*/ 735275 h 1914837"/>
                <a:gd name="connsiteX33" fmla="*/ 177989 w 774265"/>
                <a:gd name="connsiteY33" fmla="*/ 730321 h 1914837"/>
                <a:gd name="connsiteX34" fmla="*/ 190801 w 774265"/>
                <a:gd name="connsiteY34" fmla="*/ 711318 h 1914837"/>
                <a:gd name="connsiteX35" fmla="*/ 255080 w 774265"/>
                <a:gd name="connsiteY35" fmla="*/ 684693 h 1914837"/>
                <a:gd name="connsiteX36" fmla="*/ 314187 w 774265"/>
                <a:gd name="connsiteY36" fmla="*/ 684693 h 1914837"/>
                <a:gd name="connsiteX37" fmla="*/ 323110 w 774265"/>
                <a:gd name="connsiteY37" fmla="*/ 648999 h 1914837"/>
                <a:gd name="connsiteX38" fmla="*/ 273804 w 774265"/>
                <a:gd name="connsiteY38" fmla="*/ 637522 h 1914837"/>
                <a:gd name="connsiteX39" fmla="*/ 98046 w 774265"/>
                <a:gd name="connsiteY39" fmla="*/ 331798 h 1914837"/>
                <a:gd name="connsiteX40" fmla="*/ 385817 w 774265"/>
                <a:gd name="connsiteY40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774265" h="1914837">
                  <a:moveTo>
                    <a:pt x="385817" y="0"/>
                  </a:moveTo>
                  <a:cubicBezTo>
                    <a:pt x="544749" y="0"/>
                    <a:pt x="673588" y="148551"/>
                    <a:pt x="673588" y="331798"/>
                  </a:cubicBezTo>
                  <a:cubicBezTo>
                    <a:pt x="673588" y="469234"/>
                    <a:pt x="601116" y="587152"/>
                    <a:pt x="497831" y="637522"/>
                  </a:cubicBezTo>
                  <a:lnTo>
                    <a:pt x="448526" y="648999"/>
                  </a:lnTo>
                  <a:lnTo>
                    <a:pt x="457450" y="684693"/>
                  </a:lnTo>
                  <a:lnTo>
                    <a:pt x="516556" y="684693"/>
                  </a:lnTo>
                  <a:cubicBezTo>
                    <a:pt x="554210" y="684693"/>
                    <a:pt x="586516" y="707586"/>
                    <a:pt x="600316" y="740213"/>
                  </a:cubicBezTo>
                  <a:lnTo>
                    <a:pt x="602492" y="750991"/>
                  </a:lnTo>
                  <a:lnTo>
                    <a:pt x="611393" y="768911"/>
                  </a:lnTo>
                  <a:lnTo>
                    <a:pt x="772435" y="1369930"/>
                  </a:lnTo>
                  <a:cubicBezTo>
                    <a:pt x="780058" y="1398379"/>
                    <a:pt x="763175" y="1427621"/>
                    <a:pt x="734726" y="1435244"/>
                  </a:cubicBezTo>
                  <a:lnTo>
                    <a:pt x="734727" y="1435245"/>
                  </a:lnTo>
                  <a:cubicBezTo>
                    <a:pt x="706278" y="1442868"/>
                    <a:pt x="677036" y="1425985"/>
                    <a:pt x="669413" y="1397536"/>
                  </a:cubicBezTo>
                  <a:lnTo>
                    <a:pt x="607460" y="1166326"/>
                  </a:lnTo>
                  <a:lnTo>
                    <a:pt x="607460" y="1323472"/>
                  </a:lnTo>
                  <a:cubicBezTo>
                    <a:pt x="607460" y="1336023"/>
                    <a:pt x="604916" y="1347981"/>
                    <a:pt x="600316" y="1358856"/>
                  </a:cubicBezTo>
                  <a:lnTo>
                    <a:pt x="592561" y="1370359"/>
                  </a:lnTo>
                  <a:lnTo>
                    <a:pt x="547563" y="1914837"/>
                  </a:lnTo>
                  <a:lnTo>
                    <a:pt x="440291" y="1914837"/>
                  </a:lnTo>
                  <a:lnTo>
                    <a:pt x="398931" y="1414376"/>
                  </a:lnTo>
                  <a:lnTo>
                    <a:pt x="374379" y="1414376"/>
                  </a:lnTo>
                  <a:lnTo>
                    <a:pt x="333019" y="1914837"/>
                  </a:lnTo>
                  <a:lnTo>
                    <a:pt x="225747" y="1914837"/>
                  </a:lnTo>
                  <a:lnTo>
                    <a:pt x="180983" y="1373189"/>
                  </a:lnTo>
                  <a:lnTo>
                    <a:pt x="171320" y="1358856"/>
                  </a:lnTo>
                  <a:cubicBezTo>
                    <a:pt x="166720" y="1347981"/>
                    <a:pt x="164176" y="1336023"/>
                    <a:pt x="164176" y="1323472"/>
                  </a:cubicBezTo>
                  <a:lnTo>
                    <a:pt x="164176" y="1161468"/>
                  </a:lnTo>
                  <a:lnTo>
                    <a:pt x="104853" y="1382866"/>
                  </a:lnTo>
                  <a:cubicBezTo>
                    <a:pt x="97229" y="1411315"/>
                    <a:pt x="67987" y="1428198"/>
                    <a:pt x="39538" y="1420575"/>
                  </a:cubicBezTo>
                  <a:lnTo>
                    <a:pt x="39539" y="1420574"/>
                  </a:lnTo>
                  <a:cubicBezTo>
                    <a:pt x="11089" y="1412951"/>
                    <a:pt x="-5793" y="1383709"/>
                    <a:pt x="1830" y="1355260"/>
                  </a:cubicBezTo>
                  <a:lnTo>
                    <a:pt x="162873" y="754241"/>
                  </a:lnTo>
                  <a:cubicBezTo>
                    <a:pt x="164779" y="747128"/>
                    <a:pt x="168035" y="740739"/>
                    <a:pt x="172293" y="735275"/>
                  </a:cubicBezTo>
                  <a:lnTo>
                    <a:pt x="177989" y="730321"/>
                  </a:lnTo>
                  <a:lnTo>
                    <a:pt x="190801" y="711318"/>
                  </a:lnTo>
                  <a:cubicBezTo>
                    <a:pt x="207252" y="694868"/>
                    <a:pt x="229978" y="684693"/>
                    <a:pt x="255080" y="684693"/>
                  </a:cubicBezTo>
                  <a:lnTo>
                    <a:pt x="314187" y="684693"/>
                  </a:lnTo>
                  <a:lnTo>
                    <a:pt x="323110" y="648999"/>
                  </a:lnTo>
                  <a:lnTo>
                    <a:pt x="273804" y="637522"/>
                  </a:lnTo>
                  <a:cubicBezTo>
                    <a:pt x="170518" y="587152"/>
                    <a:pt x="98046" y="469234"/>
                    <a:pt x="98046" y="331798"/>
                  </a:cubicBezTo>
                  <a:cubicBezTo>
                    <a:pt x="98046" y="148551"/>
                    <a:pt x="226885" y="0"/>
                    <a:pt x="385817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BEE7EE7-08C5-423E-A19E-19E02B4F01E0}"/>
                </a:ext>
              </a:extLst>
            </p:cNvPr>
            <p:cNvSpPr/>
            <p:nvPr/>
          </p:nvSpPr>
          <p:spPr bwMode="auto">
            <a:xfrm>
              <a:off x="6801316" y="4630056"/>
              <a:ext cx="418634" cy="1109478"/>
            </a:xfrm>
            <a:custGeom>
              <a:avLst/>
              <a:gdLst>
                <a:gd name="connsiteX0" fmla="*/ 356948 w 722516"/>
                <a:gd name="connsiteY0" fmla="*/ 0 h 1914835"/>
                <a:gd name="connsiteX1" fmla="*/ 644719 w 722516"/>
                <a:gd name="connsiteY1" fmla="*/ 331798 h 1914835"/>
                <a:gd name="connsiteX2" fmla="*/ 468962 w 722516"/>
                <a:gd name="connsiteY2" fmla="*/ 637522 h 1914835"/>
                <a:gd name="connsiteX3" fmla="*/ 419657 w 722516"/>
                <a:gd name="connsiteY3" fmla="*/ 648999 h 1914835"/>
                <a:gd name="connsiteX4" fmla="*/ 432388 w 722516"/>
                <a:gd name="connsiteY4" fmla="*/ 699924 h 1914835"/>
                <a:gd name="connsiteX5" fmla="*/ 443222 w 722516"/>
                <a:gd name="connsiteY5" fmla="*/ 702111 h 1914835"/>
                <a:gd name="connsiteX6" fmla="*/ 568626 w 722516"/>
                <a:gd name="connsiteY6" fmla="*/ 840426 h 1914835"/>
                <a:gd name="connsiteX7" fmla="*/ 569657 w 722516"/>
                <a:gd name="connsiteY7" fmla="*/ 847246 h 1914835"/>
                <a:gd name="connsiteX8" fmla="*/ 578060 w 722516"/>
                <a:gd name="connsiteY8" fmla="*/ 864162 h 1914835"/>
                <a:gd name="connsiteX9" fmla="*/ 720686 w 722516"/>
                <a:gd name="connsiteY9" fmla="*/ 1396449 h 1914835"/>
                <a:gd name="connsiteX10" fmla="*/ 682977 w 722516"/>
                <a:gd name="connsiteY10" fmla="*/ 1461764 h 1914835"/>
                <a:gd name="connsiteX11" fmla="*/ 682978 w 722516"/>
                <a:gd name="connsiteY11" fmla="*/ 1461764 h 1914835"/>
                <a:gd name="connsiteX12" fmla="*/ 617663 w 722516"/>
                <a:gd name="connsiteY12" fmla="*/ 1424055 h 1914835"/>
                <a:gd name="connsiteX13" fmla="*/ 570327 w 722516"/>
                <a:gd name="connsiteY13" fmla="*/ 1247395 h 1914835"/>
                <a:gd name="connsiteX14" fmla="*/ 568626 w 722516"/>
                <a:gd name="connsiteY14" fmla="*/ 1258644 h 1914835"/>
                <a:gd name="connsiteX15" fmla="*/ 557826 w 722516"/>
                <a:gd name="connsiteY15" fmla="*/ 1281111 h 1914835"/>
                <a:gd name="connsiteX16" fmla="*/ 630924 w 722516"/>
                <a:gd name="connsiteY16" fmla="*/ 1573957 h 1914835"/>
                <a:gd name="connsiteX17" fmla="*/ 500044 w 722516"/>
                <a:gd name="connsiteY17" fmla="*/ 1573957 h 1914835"/>
                <a:gd name="connsiteX18" fmla="*/ 476898 w 722516"/>
                <a:gd name="connsiteY18" fmla="*/ 1914835 h 1914835"/>
                <a:gd name="connsiteX19" fmla="*/ 388765 w 722516"/>
                <a:gd name="connsiteY19" fmla="*/ 1914835 h 1914835"/>
                <a:gd name="connsiteX20" fmla="*/ 365620 w 722516"/>
                <a:gd name="connsiteY20" fmla="*/ 1573957 h 1914835"/>
                <a:gd name="connsiteX21" fmla="*/ 351922 w 722516"/>
                <a:gd name="connsiteY21" fmla="*/ 1573957 h 1914835"/>
                <a:gd name="connsiteX22" fmla="*/ 328776 w 722516"/>
                <a:gd name="connsiteY22" fmla="*/ 1914835 h 1914835"/>
                <a:gd name="connsiteX23" fmla="*/ 240643 w 722516"/>
                <a:gd name="connsiteY23" fmla="*/ 1914835 h 1914835"/>
                <a:gd name="connsiteX24" fmla="*/ 217498 w 722516"/>
                <a:gd name="connsiteY24" fmla="*/ 1573957 h 1914835"/>
                <a:gd name="connsiteX25" fmla="*/ 77435 w 722516"/>
                <a:gd name="connsiteY25" fmla="*/ 1573957 h 1914835"/>
                <a:gd name="connsiteX26" fmla="*/ 151801 w 722516"/>
                <a:gd name="connsiteY26" fmla="*/ 1276031 h 1914835"/>
                <a:gd name="connsiteX27" fmla="*/ 143580 w 722516"/>
                <a:gd name="connsiteY27" fmla="*/ 1249546 h 1914835"/>
                <a:gd name="connsiteX28" fmla="*/ 104853 w 722516"/>
                <a:gd name="connsiteY28" fmla="*/ 1394074 h 1914835"/>
                <a:gd name="connsiteX29" fmla="*/ 39538 w 722516"/>
                <a:gd name="connsiteY29" fmla="*/ 1431783 h 1914835"/>
                <a:gd name="connsiteX30" fmla="*/ 39540 w 722516"/>
                <a:gd name="connsiteY30" fmla="*/ 1431783 h 1914835"/>
                <a:gd name="connsiteX31" fmla="*/ 1830 w 722516"/>
                <a:gd name="connsiteY31" fmla="*/ 1366468 h 1914835"/>
                <a:gd name="connsiteX32" fmla="*/ 140354 w 722516"/>
                <a:gd name="connsiteY32" fmla="*/ 849491 h 1914835"/>
                <a:gd name="connsiteX33" fmla="*/ 149775 w 722516"/>
                <a:gd name="connsiteY33" fmla="*/ 830525 h 1914835"/>
                <a:gd name="connsiteX34" fmla="*/ 150216 w 722516"/>
                <a:gd name="connsiteY34" fmla="*/ 830141 h 1914835"/>
                <a:gd name="connsiteX35" fmla="*/ 173160 w 722516"/>
                <a:gd name="connsiteY35" fmla="*/ 782413 h 1914835"/>
                <a:gd name="connsiteX36" fmla="*/ 270676 w 722516"/>
                <a:gd name="connsiteY36" fmla="*/ 702111 h 1914835"/>
                <a:gd name="connsiteX37" fmla="*/ 281510 w 722516"/>
                <a:gd name="connsiteY37" fmla="*/ 699924 h 1914835"/>
                <a:gd name="connsiteX38" fmla="*/ 294241 w 722516"/>
                <a:gd name="connsiteY38" fmla="*/ 648999 h 1914835"/>
                <a:gd name="connsiteX39" fmla="*/ 244934 w 722516"/>
                <a:gd name="connsiteY39" fmla="*/ 637522 h 1914835"/>
                <a:gd name="connsiteX40" fmla="*/ 69177 w 722516"/>
                <a:gd name="connsiteY40" fmla="*/ 331798 h 1914835"/>
                <a:gd name="connsiteX41" fmla="*/ 356948 w 722516"/>
                <a:gd name="connsiteY41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722516" h="1914835">
                  <a:moveTo>
                    <a:pt x="356948" y="0"/>
                  </a:moveTo>
                  <a:cubicBezTo>
                    <a:pt x="515880" y="0"/>
                    <a:pt x="644719" y="148551"/>
                    <a:pt x="644719" y="331798"/>
                  </a:cubicBezTo>
                  <a:cubicBezTo>
                    <a:pt x="644719" y="469234"/>
                    <a:pt x="572247" y="587152"/>
                    <a:pt x="468962" y="637522"/>
                  </a:cubicBezTo>
                  <a:lnTo>
                    <a:pt x="419657" y="648999"/>
                  </a:lnTo>
                  <a:lnTo>
                    <a:pt x="432388" y="699924"/>
                  </a:lnTo>
                  <a:lnTo>
                    <a:pt x="443222" y="702111"/>
                  </a:lnTo>
                  <a:cubicBezTo>
                    <a:pt x="502885" y="727347"/>
                    <a:pt x="549198" y="777964"/>
                    <a:pt x="568626" y="840426"/>
                  </a:cubicBezTo>
                  <a:lnTo>
                    <a:pt x="569657" y="847246"/>
                  </a:lnTo>
                  <a:lnTo>
                    <a:pt x="578060" y="864162"/>
                  </a:lnTo>
                  <a:lnTo>
                    <a:pt x="720686" y="1396449"/>
                  </a:lnTo>
                  <a:cubicBezTo>
                    <a:pt x="728309" y="1424899"/>
                    <a:pt x="711426" y="1454141"/>
                    <a:pt x="682977" y="1461764"/>
                  </a:cubicBezTo>
                  <a:lnTo>
                    <a:pt x="682978" y="1461764"/>
                  </a:lnTo>
                  <a:cubicBezTo>
                    <a:pt x="654528" y="1469387"/>
                    <a:pt x="625286" y="1452505"/>
                    <a:pt x="617663" y="1424055"/>
                  </a:cubicBezTo>
                  <a:lnTo>
                    <a:pt x="570327" y="1247395"/>
                  </a:lnTo>
                  <a:lnTo>
                    <a:pt x="568626" y="1258644"/>
                  </a:lnTo>
                  <a:lnTo>
                    <a:pt x="557826" y="1281111"/>
                  </a:lnTo>
                  <a:lnTo>
                    <a:pt x="630924" y="1573957"/>
                  </a:lnTo>
                  <a:lnTo>
                    <a:pt x="500044" y="1573957"/>
                  </a:lnTo>
                  <a:lnTo>
                    <a:pt x="476898" y="1914835"/>
                  </a:lnTo>
                  <a:lnTo>
                    <a:pt x="388765" y="1914835"/>
                  </a:lnTo>
                  <a:lnTo>
                    <a:pt x="365620" y="1573957"/>
                  </a:lnTo>
                  <a:lnTo>
                    <a:pt x="351922" y="1573957"/>
                  </a:lnTo>
                  <a:lnTo>
                    <a:pt x="328776" y="1914835"/>
                  </a:lnTo>
                  <a:lnTo>
                    <a:pt x="240643" y="1914835"/>
                  </a:lnTo>
                  <a:lnTo>
                    <a:pt x="217498" y="1573957"/>
                  </a:lnTo>
                  <a:lnTo>
                    <a:pt x="77435" y="1573957"/>
                  </a:lnTo>
                  <a:lnTo>
                    <a:pt x="151801" y="1276031"/>
                  </a:lnTo>
                  <a:lnTo>
                    <a:pt x="143580" y="1249546"/>
                  </a:lnTo>
                  <a:lnTo>
                    <a:pt x="104853" y="1394074"/>
                  </a:lnTo>
                  <a:cubicBezTo>
                    <a:pt x="97230" y="1422524"/>
                    <a:pt x="67988" y="1439406"/>
                    <a:pt x="39538" y="1431783"/>
                  </a:cubicBezTo>
                  <a:lnTo>
                    <a:pt x="39540" y="1431783"/>
                  </a:lnTo>
                  <a:cubicBezTo>
                    <a:pt x="11090" y="1424160"/>
                    <a:pt x="-5793" y="1394918"/>
                    <a:pt x="1830" y="1366468"/>
                  </a:cubicBezTo>
                  <a:lnTo>
                    <a:pt x="140354" y="849491"/>
                  </a:lnTo>
                  <a:cubicBezTo>
                    <a:pt x="142260" y="842379"/>
                    <a:pt x="145517" y="835989"/>
                    <a:pt x="149775" y="830525"/>
                  </a:cubicBezTo>
                  <a:lnTo>
                    <a:pt x="150216" y="830141"/>
                  </a:lnTo>
                  <a:lnTo>
                    <a:pt x="173160" y="782413"/>
                  </a:lnTo>
                  <a:cubicBezTo>
                    <a:pt x="197059" y="747039"/>
                    <a:pt x="230901" y="718935"/>
                    <a:pt x="270676" y="702111"/>
                  </a:cubicBezTo>
                  <a:lnTo>
                    <a:pt x="281510" y="699924"/>
                  </a:lnTo>
                  <a:lnTo>
                    <a:pt x="294241" y="648999"/>
                  </a:lnTo>
                  <a:lnTo>
                    <a:pt x="244934" y="637522"/>
                  </a:lnTo>
                  <a:cubicBezTo>
                    <a:pt x="141649" y="587152"/>
                    <a:pt x="69177" y="469234"/>
                    <a:pt x="69177" y="331798"/>
                  </a:cubicBezTo>
                  <a:cubicBezTo>
                    <a:pt x="69177" y="148551"/>
                    <a:pt x="198016" y="0"/>
                    <a:pt x="35694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D7BDAB73-C442-4B4C-BBFD-11CFFFACFF0B}"/>
              </a:ext>
            </a:extLst>
          </p:cNvPr>
          <p:cNvSpPr txBox="1"/>
          <p:nvPr/>
        </p:nvSpPr>
        <p:spPr>
          <a:xfrm>
            <a:off x="0" y="4664333"/>
            <a:ext cx="6843035" cy="50167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トイレ清掃中</a:t>
            </a:r>
            <a:endParaRPr lang="en-US" altLang="ja-JP" sz="80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80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ですが</a:t>
            </a:r>
            <a:endParaRPr lang="en-US" altLang="ja-JP" sz="80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8000" dirty="0">
                <a:ln w="19050">
                  <a:solidFill>
                    <a:schemeClr val="tx1"/>
                  </a:solidFill>
                </a:ln>
              </a:rPr>
              <a:t>ご使用</a:t>
            </a:r>
            <a:endParaRPr lang="en-US" altLang="ja-JP" sz="8000" dirty="0">
              <a:ln w="19050">
                <a:solidFill>
                  <a:schemeClr val="tx1"/>
                </a:solidFill>
              </a:ln>
            </a:endParaRPr>
          </a:p>
          <a:p>
            <a:r>
              <a:rPr lang="ja-JP" altLang="en-US" sz="8000" dirty="0">
                <a:ln w="19050">
                  <a:solidFill>
                    <a:schemeClr val="tx1"/>
                  </a:solidFill>
                </a:ln>
              </a:rPr>
              <a:t>できます</a:t>
            </a:r>
            <a:endParaRPr lang="en-US" altLang="ja-JP" sz="88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F96E49E2-CECA-4F8B-A678-A5631BA23BC5}"/>
              </a:ext>
            </a:extLst>
          </p:cNvPr>
          <p:cNvGrpSpPr/>
          <p:nvPr/>
        </p:nvGrpSpPr>
        <p:grpSpPr>
          <a:xfrm>
            <a:off x="1454727" y="612494"/>
            <a:ext cx="3948546" cy="3948546"/>
            <a:chOff x="5955752" y="4383920"/>
            <a:chExt cx="1633292" cy="1633292"/>
          </a:xfrm>
        </p:grpSpPr>
        <p:sp>
          <p:nvSpPr>
            <p:cNvPr id="121" name="円: 塗りつぶしなし 120">
              <a:extLst>
                <a:ext uri="{FF2B5EF4-FFF2-40B4-BE49-F238E27FC236}">
                  <a16:creationId xmlns:a16="http://schemas.microsoft.com/office/drawing/2014/main" id="{03E64E3E-11A6-48A3-9DBC-85891B85587F}"/>
                </a:ext>
              </a:extLst>
            </p:cNvPr>
            <p:cNvSpPr/>
            <p:nvPr/>
          </p:nvSpPr>
          <p:spPr bwMode="auto">
            <a:xfrm>
              <a:off x="6012201" y="4440369"/>
              <a:ext cx="1520394" cy="1520394"/>
            </a:xfrm>
            <a:prstGeom prst="donut">
              <a:avLst>
                <a:gd name="adj" fmla="val 6509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円: 塗りつぶしなし 121">
              <a:extLst>
                <a:ext uri="{FF2B5EF4-FFF2-40B4-BE49-F238E27FC236}">
                  <a16:creationId xmlns:a16="http://schemas.microsoft.com/office/drawing/2014/main" id="{FE77BE53-774C-4334-AE6B-98010F9C5D74}"/>
                </a:ext>
              </a:extLst>
            </p:cNvPr>
            <p:cNvSpPr/>
            <p:nvPr/>
          </p:nvSpPr>
          <p:spPr bwMode="auto">
            <a:xfrm>
              <a:off x="5955752" y="4383920"/>
              <a:ext cx="1633292" cy="1633292"/>
            </a:xfrm>
            <a:prstGeom prst="donut">
              <a:avLst>
                <a:gd name="adj" fmla="val 227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B839E77D-3A14-4B0D-ACA9-9897188CA189}"/>
                </a:ext>
              </a:extLst>
            </p:cNvPr>
            <p:cNvSpPr/>
            <p:nvPr/>
          </p:nvSpPr>
          <p:spPr bwMode="auto">
            <a:xfrm>
              <a:off x="6317989" y="4630055"/>
              <a:ext cx="448620" cy="1109482"/>
            </a:xfrm>
            <a:custGeom>
              <a:avLst/>
              <a:gdLst>
                <a:gd name="connsiteX0" fmla="*/ 385817 w 774265"/>
                <a:gd name="connsiteY0" fmla="*/ 0 h 1914837"/>
                <a:gd name="connsiteX1" fmla="*/ 673588 w 774265"/>
                <a:gd name="connsiteY1" fmla="*/ 331798 h 1914837"/>
                <a:gd name="connsiteX2" fmla="*/ 497831 w 774265"/>
                <a:gd name="connsiteY2" fmla="*/ 637522 h 1914837"/>
                <a:gd name="connsiteX3" fmla="*/ 448526 w 774265"/>
                <a:gd name="connsiteY3" fmla="*/ 648999 h 1914837"/>
                <a:gd name="connsiteX4" fmla="*/ 457450 w 774265"/>
                <a:gd name="connsiteY4" fmla="*/ 684693 h 1914837"/>
                <a:gd name="connsiteX5" fmla="*/ 516556 w 774265"/>
                <a:gd name="connsiteY5" fmla="*/ 684693 h 1914837"/>
                <a:gd name="connsiteX6" fmla="*/ 600316 w 774265"/>
                <a:gd name="connsiteY6" fmla="*/ 740213 h 1914837"/>
                <a:gd name="connsiteX7" fmla="*/ 602492 w 774265"/>
                <a:gd name="connsiteY7" fmla="*/ 750991 h 1914837"/>
                <a:gd name="connsiteX8" fmla="*/ 611393 w 774265"/>
                <a:gd name="connsiteY8" fmla="*/ 768911 h 1914837"/>
                <a:gd name="connsiteX9" fmla="*/ 772435 w 774265"/>
                <a:gd name="connsiteY9" fmla="*/ 1369930 h 1914837"/>
                <a:gd name="connsiteX10" fmla="*/ 734726 w 774265"/>
                <a:gd name="connsiteY10" fmla="*/ 1435244 h 1914837"/>
                <a:gd name="connsiteX11" fmla="*/ 734727 w 774265"/>
                <a:gd name="connsiteY11" fmla="*/ 1435245 h 1914837"/>
                <a:gd name="connsiteX12" fmla="*/ 669413 w 774265"/>
                <a:gd name="connsiteY12" fmla="*/ 1397536 h 1914837"/>
                <a:gd name="connsiteX13" fmla="*/ 607460 w 774265"/>
                <a:gd name="connsiteY13" fmla="*/ 1166326 h 1914837"/>
                <a:gd name="connsiteX14" fmla="*/ 607460 w 774265"/>
                <a:gd name="connsiteY14" fmla="*/ 1323472 h 1914837"/>
                <a:gd name="connsiteX15" fmla="*/ 600316 w 774265"/>
                <a:gd name="connsiteY15" fmla="*/ 1358856 h 1914837"/>
                <a:gd name="connsiteX16" fmla="*/ 592561 w 774265"/>
                <a:gd name="connsiteY16" fmla="*/ 1370359 h 1914837"/>
                <a:gd name="connsiteX17" fmla="*/ 547563 w 774265"/>
                <a:gd name="connsiteY17" fmla="*/ 1914837 h 1914837"/>
                <a:gd name="connsiteX18" fmla="*/ 440291 w 774265"/>
                <a:gd name="connsiteY18" fmla="*/ 1914837 h 1914837"/>
                <a:gd name="connsiteX19" fmla="*/ 398931 w 774265"/>
                <a:gd name="connsiteY19" fmla="*/ 1414376 h 1914837"/>
                <a:gd name="connsiteX20" fmla="*/ 374379 w 774265"/>
                <a:gd name="connsiteY20" fmla="*/ 1414376 h 1914837"/>
                <a:gd name="connsiteX21" fmla="*/ 333019 w 774265"/>
                <a:gd name="connsiteY21" fmla="*/ 1914837 h 1914837"/>
                <a:gd name="connsiteX22" fmla="*/ 225747 w 774265"/>
                <a:gd name="connsiteY22" fmla="*/ 1914837 h 1914837"/>
                <a:gd name="connsiteX23" fmla="*/ 180983 w 774265"/>
                <a:gd name="connsiteY23" fmla="*/ 1373189 h 1914837"/>
                <a:gd name="connsiteX24" fmla="*/ 171320 w 774265"/>
                <a:gd name="connsiteY24" fmla="*/ 1358856 h 1914837"/>
                <a:gd name="connsiteX25" fmla="*/ 164176 w 774265"/>
                <a:gd name="connsiteY25" fmla="*/ 1323472 h 1914837"/>
                <a:gd name="connsiteX26" fmla="*/ 164176 w 774265"/>
                <a:gd name="connsiteY26" fmla="*/ 1161468 h 1914837"/>
                <a:gd name="connsiteX27" fmla="*/ 104853 w 774265"/>
                <a:gd name="connsiteY27" fmla="*/ 1382866 h 1914837"/>
                <a:gd name="connsiteX28" fmla="*/ 39538 w 774265"/>
                <a:gd name="connsiteY28" fmla="*/ 1420575 h 1914837"/>
                <a:gd name="connsiteX29" fmla="*/ 39539 w 774265"/>
                <a:gd name="connsiteY29" fmla="*/ 1420574 h 1914837"/>
                <a:gd name="connsiteX30" fmla="*/ 1830 w 774265"/>
                <a:gd name="connsiteY30" fmla="*/ 1355260 h 1914837"/>
                <a:gd name="connsiteX31" fmla="*/ 162873 w 774265"/>
                <a:gd name="connsiteY31" fmla="*/ 754241 h 1914837"/>
                <a:gd name="connsiteX32" fmla="*/ 172293 w 774265"/>
                <a:gd name="connsiteY32" fmla="*/ 735275 h 1914837"/>
                <a:gd name="connsiteX33" fmla="*/ 177989 w 774265"/>
                <a:gd name="connsiteY33" fmla="*/ 730321 h 1914837"/>
                <a:gd name="connsiteX34" fmla="*/ 190801 w 774265"/>
                <a:gd name="connsiteY34" fmla="*/ 711318 h 1914837"/>
                <a:gd name="connsiteX35" fmla="*/ 255080 w 774265"/>
                <a:gd name="connsiteY35" fmla="*/ 684693 h 1914837"/>
                <a:gd name="connsiteX36" fmla="*/ 314187 w 774265"/>
                <a:gd name="connsiteY36" fmla="*/ 684693 h 1914837"/>
                <a:gd name="connsiteX37" fmla="*/ 323110 w 774265"/>
                <a:gd name="connsiteY37" fmla="*/ 648999 h 1914837"/>
                <a:gd name="connsiteX38" fmla="*/ 273804 w 774265"/>
                <a:gd name="connsiteY38" fmla="*/ 637522 h 1914837"/>
                <a:gd name="connsiteX39" fmla="*/ 98046 w 774265"/>
                <a:gd name="connsiteY39" fmla="*/ 331798 h 1914837"/>
                <a:gd name="connsiteX40" fmla="*/ 385817 w 774265"/>
                <a:gd name="connsiteY40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774265" h="1914837">
                  <a:moveTo>
                    <a:pt x="385817" y="0"/>
                  </a:moveTo>
                  <a:cubicBezTo>
                    <a:pt x="544749" y="0"/>
                    <a:pt x="673588" y="148551"/>
                    <a:pt x="673588" y="331798"/>
                  </a:cubicBezTo>
                  <a:cubicBezTo>
                    <a:pt x="673588" y="469234"/>
                    <a:pt x="601116" y="587152"/>
                    <a:pt x="497831" y="637522"/>
                  </a:cubicBezTo>
                  <a:lnTo>
                    <a:pt x="448526" y="648999"/>
                  </a:lnTo>
                  <a:lnTo>
                    <a:pt x="457450" y="684693"/>
                  </a:lnTo>
                  <a:lnTo>
                    <a:pt x="516556" y="684693"/>
                  </a:lnTo>
                  <a:cubicBezTo>
                    <a:pt x="554210" y="684693"/>
                    <a:pt x="586516" y="707586"/>
                    <a:pt x="600316" y="740213"/>
                  </a:cubicBezTo>
                  <a:lnTo>
                    <a:pt x="602492" y="750991"/>
                  </a:lnTo>
                  <a:lnTo>
                    <a:pt x="611393" y="768911"/>
                  </a:lnTo>
                  <a:lnTo>
                    <a:pt x="772435" y="1369930"/>
                  </a:lnTo>
                  <a:cubicBezTo>
                    <a:pt x="780058" y="1398379"/>
                    <a:pt x="763175" y="1427621"/>
                    <a:pt x="734726" y="1435244"/>
                  </a:cubicBezTo>
                  <a:lnTo>
                    <a:pt x="734727" y="1435245"/>
                  </a:lnTo>
                  <a:cubicBezTo>
                    <a:pt x="706278" y="1442868"/>
                    <a:pt x="677036" y="1425985"/>
                    <a:pt x="669413" y="1397536"/>
                  </a:cubicBezTo>
                  <a:lnTo>
                    <a:pt x="607460" y="1166326"/>
                  </a:lnTo>
                  <a:lnTo>
                    <a:pt x="607460" y="1323472"/>
                  </a:lnTo>
                  <a:cubicBezTo>
                    <a:pt x="607460" y="1336023"/>
                    <a:pt x="604916" y="1347981"/>
                    <a:pt x="600316" y="1358856"/>
                  </a:cubicBezTo>
                  <a:lnTo>
                    <a:pt x="592561" y="1370359"/>
                  </a:lnTo>
                  <a:lnTo>
                    <a:pt x="547563" y="1914837"/>
                  </a:lnTo>
                  <a:lnTo>
                    <a:pt x="440291" y="1914837"/>
                  </a:lnTo>
                  <a:lnTo>
                    <a:pt x="398931" y="1414376"/>
                  </a:lnTo>
                  <a:lnTo>
                    <a:pt x="374379" y="1414376"/>
                  </a:lnTo>
                  <a:lnTo>
                    <a:pt x="333019" y="1914837"/>
                  </a:lnTo>
                  <a:lnTo>
                    <a:pt x="225747" y="1914837"/>
                  </a:lnTo>
                  <a:lnTo>
                    <a:pt x="180983" y="1373189"/>
                  </a:lnTo>
                  <a:lnTo>
                    <a:pt x="171320" y="1358856"/>
                  </a:lnTo>
                  <a:cubicBezTo>
                    <a:pt x="166720" y="1347981"/>
                    <a:pt x="164176" y="1336023"/>
                    <a:pt x="164176" y="1323472"/>
                  </a:cubicBezTo>
                  <a:lnTo>
                    <a:pt x="164176" y="1161468"/>
                  </a:lnTo>
                  <a:lnTo>
                    <a:pt x="104853" y="1382866"/>
                  </a:lnTo>
                  <a:cubicBezTo>
                    <a:pt x="97229" y="1411315"/>
                    <a:pt x="67987" y="1428198"/>
                    <a:pt x="39538" y="1420575"/>
                  </a:cubicBezTo>
                  <a:lnTo>
                    <a:pt x="39539" y="1420574"/>
                  </a:lnTo>
                  <a:cubicBezTo>
                    <a:pt x="11089" y="1412951"/>
                    <a:pt x="-5793" y="1383709"/>
                    <a:pt x="1830" y="1355260"/>
                  </a:cubicBezTo>
                  <a:lnTo>
                    <a:pt x="162873" y="754241"/>
                  </a:lnTo>
                  <a:cubicBezTo>
                    <a:pt x="164779" y="747128"/>
                    <a:pt x="168035" y="740739"/>
                    <a:pt x="172293" y="735275"/>
                  </a:cubicBezTo>
                  <a:lnTo>
                    <a:pt x="177989" y="730321"/>
                  </a:lnTo>
                  <a:lnTo>
                    <a:pt x="190801" y="711318"/>
                  </a:lnTo>
                  <a:cubicBezTo>
                    <a:pt x="207252" y="694868"/>
                    <a:pt x="229978" y="684693"/>
                    <a:pt x="255080" y="684693"/>
                  </a:cubicBezTo>
                  <a:lnTo>
                    <a:pt x="314187" y="684693"/>
                  </a:lnTo>
                  <a:lnTo>
                    <a:pt x="323110" y="648999"/>
                  </a:lnTo>
                  <a:lnTo>
                    <a:pt x="273804" y="637522"/>
                  </a:lnTo>
                  <a:cubicBezTo>
                    <a:pt x="170518" y="587152"/>
                    <a:pt x="98046" y="469234"/>
                    <a:pt x="98046" y="331798"/>
                  </a:cubicBezTo>
                  <a:cubicBezTo>
                    <a:pt x="98046" y="148551"/>
                    <a:pt x="226885" y="0"/>
                    <a:pt x="385817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22F2E5F4-CD4C-4DCB-A573-26668417266D}"/>
                </a:ext>
              </a:extLst>
            </p:cNvPr>
            <p:cNvSpPr/>
            <p:nvPr/>
          </p:nvSpPr>
          <p:spPr bwMode="auto">
            <a:xfrm>
              <a:off x="6801316" y="4630056"/>
              <a:ext cx="418634" cy="1109478"/>
            </a:xfrm>
            <a:custGeom>
              <a:avLst/>
              <a:gdLst>
                <a:gd name="connsiteX0" fmla="*/ 356948 w 722516"/>
                <a:gd name="connsiteY0" fmla="*/ 0 h 1914835"/>
                <a:gd name="connsiteX1" fmla="*/ 644719 w 722516"/>
                <a:gd name="connsiteY1" fmla="*/ 331798 h 1914835"/>
                <a:gd name="connsiteX2" fmla="*/ 468962 w 722516"/>
                <a:gd name="connsiteY2" fmla="*/ 637522 h 1914835"/>
                <a:gd name="connsiteX3" fmla="*/ 419657 w 722516"/>
                <a:gd name="connsiteY3" fmla="*/ 648999 h 1914835"/>
                <a:gd name="connsiteX4" fmla="*/ 432388 w 722516"/>
                <a:gd name="connsiteY4" fmla="*/ 699924 h 1914835"/>
                <a:gd name="connsiteX5" fmla="*/ 443222 w 722516"/>
                <a:gd name="connsiteY5" fmla="*/ 702111 h 1914835"/>
                <a:gd name="connsiteX6" fmla="*/ 568626 w 722516"/>
                <a:gd name="connsiteY6" fmla="*/ 840426 h 1914835"/>
                <a:gd name="connsiteX7" fmla="*/ 569657 w 722516"/>
                <a:gd name="connsiteY7" fmla="*/ 847246 h 1914835"/>
                <a:gd name="connsiteX8" fmla="*/ 578060 w 722516"/>
                <a:gd name="connsiteY8" fmla="*/ 864162 h 1914835"/>
                <a:gd name="connsiteX9" fmla="*/ 720686 w 722516"/>
                <a:gd name="connsiteY9" fmla="*/ 1396449 h 1914835"/>
                <a:gd name="connsiteX10" fmla="*/ 682977 w 722516"/>
                <a:gd name="connsiteY10" fmla="*/ 1461764 h 1914835"/>
                <a:gd name="connsiteX11" fmla="*/ 682978 w 722516"/>
                <a:gd name="connsiteY11" fmla="*/ 1461764 h 1914835"/>
                <a:gd name="connsiteX12" fmla="*/ 617663 w 722516"/>
                <a:gd name="connsiteY12" fmla="*/ 1424055 h 1914835"/>
                <a:gd name="connsiteX13" fmla="*/ 570327 w 722516"/>
                <a:gd name="connsiteY13" fmla="*/ 1247395 h 1914835"/>
                <a:gd name="connsiteX14" fmla="*/ 568626 w 722516"/>
                <a:gd name="connsiteY14" fmla="*/ 1258644 h 1914835"/>
                <a:gd name="connsiteX15" fmla="*/ 557826 w 722516"/>
                <a:gd name="connsiteY15" fmla="*/ 1281111 h 1914835"/>
                <a:gd name="connsiteX16" fmla="*/ 630924 w 722516"/>
                <a:gd name="connsiteY16" fmla="*/ 1573957 h 1914835"/>
                <a:gd name="connsiteX17" fmla="*/ 500044 w 722516"/>
                <a:gd name="connsiteY17" fmla="*/ 1573957 h 1914835"/>
                <a:gd name="connsiteX18" fmla="*/ 476898 w 722516"/>
                <a:gd name="connsiteY18" fmla="*/ 1914835 h 1914835"/>
                <a:gd name="connsiteX19" fmla="*/ 388765 w 722516"/>
                <a:gd name="connsiteY19" fmla="*/ 1914835 h 1914835"/>
                <a:gd name="connsiteX20" fmla="*/ 365620 w 722516"/>
                <a:gd name="connsiteY20" fmla="*/ 1573957 h 1914835"/>
                <a:gd name="connsiteX21" fmla="*/ 351922 w 722516"/>
                <a:gd name="connsiteY21" fmla="*/ 1573957 h 1914835"/>
                <a:gd name="connsiteX22" fmla="*/ 328776 w 722516"/>
                <a:gd name="connsiteY22" fmla="*/ 1914835 h 1914835"/>
                <a:gd name="connsiteX23" fmla="*/ 240643 w 722516"/>
                <a:gd name="connsiteY23" fmla="*/ 1914835 h 1914835"/>
                <a:gd name="connsiteX24" fmla="*/ 217498 w 722516"/>
                <a:gd name="connsiteY24" fmla="*/ 1573957 h 1914835"/>
                <a:gd name="connsiteX25" fmla="*/ 77435 w 722516"/>
                <a:gd name="connsiteY25" fmla="*/ 1573957 h 1914835"/>
                <a:gd name="connsiteX26" fmla="*/ 151801 w 722516"/>
                <a:gd name="connsiteY26" fmla="*/ 1276031 h 1914835"/>
                <a:gd name="connsiteX27" fmla="*/ 143580 w 722516"/>
                <a:gd name="connsiteY27" fmla="*/ 1249546 h 1914835"/>
                <a:gd name="connsiteX28" fmla="*/ 104853 w 722516"/>
                <a:gd name="connsiteY28" fmla="*/ 1394074 h 1914835"/>
                <a:gd name="connsiteX29" fmla="*/ 39538 w 722516"/>
                <a:gd name="connsiteY29" fmla="*/ 1431783 h 1914835"/>
                <a:gd name="connsiteX30" fmla="*/ 39540 w 722516"/>
                <a:gd name="connsiteY30" fmla="*/ 1431783 h 1914835"/>
                <a:gd name="connsiteX31" fmla="*/ 1830 w 722516"/>
                <a:gd name="connsiteY31" fmla="*/ 1366468 h 1914835"/>
                <a:gd name="connsiteX32" fmla="*/ 140354 w 722516"/>
                <a:gd name="connsiteY32" fmla="*/ 849491 h 1914835"/>
                <a:gd name="connsiteX33" fmla="*/ 149775 w 722516"/>
                <a:gd name="connsiteY33" fmla="*/ 830525 h 1914835"/>
                <a:gd name="connsiteX34" fmla="*/ 150216 w 722516"/>
                <a:gd name="connsiteY34" fmla="*/ 830141 h 1914835"/>
                <a:gd name="connsiteX35" fmla="*/ 173160 w 722516"/>
                <a:gd name="connsiteY35" fmla="*/ 782413 h 1914835"/>
                <a:gd name="connsiteX36" fmla="*/ 270676 w 722516"/>
                <a:gd name="connsiteY36" fmla="*/ 702111 h 1914835"/>
                <a:gd name="connsiteX37" fmla="*/ 281510 w 722516"/>
                <a:gd name="connsiteY37" fmla="*/ 699924 h 1914835"/>
                <a:gd name="connsiteX38" fmla="*/ 294241 w 722516"/>
                <a:gd name="connsiteY38" fmla="*/ 648999 h 1914835"/>
                <a:gd name="connsiteX39" fmla="*/ 244934 w 722516"/>
                <a:gd name="connsiteY39" fmla="*/ 637522 h 1914835"/>
                <a:gd name="connsiteX40" fmla="*/ 69177 w 722516"/>
                <a:gd name="connsiteY40" fmla="*/ 331798 h 1914835"/>
                <a:gd name="connsiteX41" fmla="*/ 356948 w 722516"/>
                <a:gd name="connsiteY41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722516" h="1914835">
                  <a:moveTo>
                    <a:pt x="356948" y="0"/>
                  </a:moveTo>
                  <a:cubicBezTo>
                    <a:pt x="515880" y="0"/>
                    <a:pt x="644719" y="148551"/>
                    <a:pt x="644719" y="331798"/>
                  </a:cubicBezTo>
                  <a:cubicBezTo>
                    <a:pt x="644719" y="469234"/>
                    <a:pt x="572247" y="587152"/>
                    <a:pt x="468962" y="637522"/>
                  </a:cubicBezTo>
                  <a:lnTo>
                    <a:pt x="419657" y="648999"/>
                  </a:lnTo>
                  <a:lnTo>
                    <a:pt x="432388" y="699924"/>
                  </a:lnTo>
                  <a:lnTo>
                    <a:pt x="443222" y="702111"/>
                  </a:lnTo>
                  <a:cubicBezTo>
                    <a:pt x="502885" y="727347"/>
                    <a:pt x="549198" y="777964"/>
                    <a:pt x="568626" y="840426"/>
                  </a:cubicBezTo>
                  <a:lnTo>
                    <a:pt x="569657" y="847246"/>
                  </a:lnTo>
                  <a:lnTo>
                    <a:pt x="578060" y="864162"/>
                  </a:lnTo>
                  <a:lnTo>
                    <a:pt x="720686" y="1396449"/>
                  </a:lnTo>
                  <a:cubicBezTo>
                    <a:pt x="728309" y="1424899"/>
                    <a:pt x="711426" y="1454141"/>
                    <a:pt x="682977" y="1461764"/>
                  </a:cubicBezTo>
                  <a:lnTo>
                    <a:pt x="682978" y="1461764"/>
                  </a:lnTo>
                  <a:cubicBezTo>
                    <a:pt x="654528" y="1469387"/>
                    <a:pt x="625286" y="1452505"/>
                    <a:pt x="617663" y="1424055"/>
                  </a:cubicBezTo>
                  <a:lnTo>
                    <a:pt x="570327" y="1247395"/>
                  </a:lnTo>
                  <a:lnTo>
                    <a:pt x="568626" y="1258644"/>
                  </a:lnTo>
                  <a:lnTo>
                    <a:pt x="557826" y="1281111"/>
                  </a:lnTo>
                  <a:lnTo>
                    <a:pt x="630924" y="1573957"/>
                  </a:lnTo>
                  <a:lnTo>
                    <a:pt x="500044" y="1573957"/>
                  </a:lnTo>
                  <a:lnTo>
                    <a:pt x="476898" y="1914835"/>
                  </a:lnTo>
                  <a:lnTo>
                    <a:pt x="388765" y="1914835"/>
                  </a:lnTo>
                  <a:lnTo>
                    <a:pt x="365620" y="1573957"/>
                  </a:lnTo>
                  <a:lnTo>
                    <a:pt x="351922" y="1573957"/>
                  </a:lnTo>
                  <a:lnTo>
                    <a:pt x="328776" y="1914835"/>
                  </a:lnTo>
                  <a:lnTo>
                    <a:pt x="240643" y="1914835"/>
                  </a:lnTo>
                  <a:lnTo>
                    <a:pt x="217498" y="1573957"/>
                  </a:lnTo>
                  <a:lnTo>
                    <a:pt x="77435" y="1573957"/>
                  </a:lnTo>
                  <a:lnTo>
                    <a:pt x="151801" y="1276031"/>
                  </a:lnTo>
                  <a:lnTo>
                    <a:pt x="143580" y="1249546"/>
                  </a:lnTo>
                  <a:lnTo>
                    <a:pt x="104853" y="1394074"/>
                  </a:lnTo>
                  <a:cubicBezTo>
                    <a:pt x="97230" y="1422524"/>
                    <a:pt x="67988" y="1439406"/>
                    <a:pt x="39538" y="1431783"/>
                  </a:cubicBezTo>
                  <a:lnTo>
                    <a:pt x="39540" y="1431783"/>
                  </a:lnTo>
                  <a:cubicBezTo>
                    <a:pt x="11090" y="1424160"/>
                    <a:pt x="-5793" y="1394918"/>
                    <a:pt x="1830" y="1366468"/>
                  </a:cubicBezTo>
                  <a:lnTo>
                    <a:pt x="140354" y="849491"/>
                  </a:lnTo>
                  <a:cubicBezTo>
                    <a:pt x="142260" y="842379"/>
                    <a:pt x="145517" y="835989"/>
                    <a:pt x="149775" y="830525"/>
                  </a:cubicBezTo>
                  <a:lnTo>
                    <a:pt x="150216" y="830141"/>
                  </a:lnTo>
                  <a:lnTo>
                    <a:pt x="173160" y="782413"/>
                  </a:lnTo>
                  <a:cubicBezTo>
                    <a:pt x="197059" y="747039"/>
                    <a:pt x="230901" y="718935"/>
                    <a:pt x="270676" y="702111"/>
                  </a:cubicBezTo>
                  <a:lnTo>
                    <a:pt x="281510" y="699924"/>
                  </a:lnTo>
                  <a:lnTo>
                    <a:pt x="294241" y="648999"/>
                  </a:lnTo>
                  <a:lnTo>
                    <a:pt x="244934" y="637522"/>
                  </a:lnTo>
                  <a:cubicBezTo>
                    <a:pt x="141649" y="587152"/>
                    <a:pt x="69177" y="469234"/>
                    <a:pt x="69177" y="331798"/>
                  </a:cubicBezTo>
                  <a:cubicBezTo>
                    <a:pt x="69177" y="148551"/>
                    <a:pt x="198016" y="0"/>
                    <a:pt x="35694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0" y="529710"/>
            <a:ext cx="6858000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お客様へ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736A0AB2-F013-4DF6-BB5E-9F39BC5133AE}"/>
              </a:ext>
            </a:extLst>
          </p:cNvPr>
          <p:cNvSpPr txBox="1"/>
          <p:nvPr/>
        </p:nvSpPr>
        <p:spPr>
          <a:xfrm>
            <a:off x="0" y="5948307"/>
            <a:ext cx="6843035" cy="341632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トイレ清掃中</a:t>
            </a:r>
            <a:endParaRPr lang="en-US" altLang="ja-JP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ですが</a:t>
            </a:r>
            <a:endParaRPr lang="en-US" altLang="ja-JP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</a:rPr>
              <a:t>ご使用できます</a:t>
            </a:r>
            <a:endParaRPr lang="en-US" altLang="ja-JP" sz="80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0A325804-47A4-4B8B-A06F-D6892366536F}"/>
              </a:ext>
            </a:extLst>
          </p:cNvPr>
          <p:cNvGrpSpPr/>
          <p:nvPr/>
        </p:nvGrpSpPr>
        <p:grpSpPr>
          <a:xfrm>
            <a:off x="1454727" y="1726400"/>
            <a:ext cx="3948546" cy="3948546"/>
            <a:chOff x="5955752" y="4383920"/>
            <a:chExt cx="1633292" cy="1633292"/>
          </a:xfrm>
        </p:grpSpPr>
        <p:sp>
          <p:nvSpPr>
            <p:cNvPr id="122" name="円: 塗りつぶしなし 121">
              <a:extLst>
                <a:ext uri="{FF2B5EF4-FFF2-40B4-BE49-F238E27FC236}">
                  <a16:creationId xmlns:a16="http://schemas.microsoft.com/office/drawing/2014/main" id="{ED34CE00-8912-4B76-B69D-2C4A95085B49}"/>
                </a:ext>
              </a:extLst>
            </p:cNvPr>
            <p:cNvSpPr/>
            <p:nvPr/>
          </p:nvSpPr>
          <p:spPr bwMode="auto">
            <a:xfrm>
              <a:off x="6012201" y="4440369"/>
              <a:ext cx="1520394" cy="1520394"/>
            </a:xfrm>
            <a:prstGeom prst="donut">
              <a:avLst>
                <a:gd name="adj" fmla="val 6509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円: 塗りつぶしなし 122">
              <a:extLst>
                <a:ext uri="{FF2B5EF4-FFF2-40B4-BE49-F238E27FC236}">
                  <a16:creationId xmlns:a16="http://schemas.microsoft.com/office/drawing/2014/main" id="{4E7EED98-E128-42A9-8994-3123A7702294}"/>
                </a:ext>
              </a:extLst>
            </p:cNvPr>
            <p:cNvSpPr/>
            <p:nvPr/>
          </p:nvSpPr>
          <p:spPr bwMode="auto">
            <a:xfrm>
              <a:off x="5955752" y="4383920"/>
              <a:ext cx="1633292" cy="1633292"/>
            </a:xfrm>
            <a:prstGeom prst="donut">
              <a:avLst>
                <a:gd name="adj" fmla="val 227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1BC43F51-30A5-4249-9483-743678BF8D20}"/>
                </a:ext>
              </a:extLst>
            </p:cNvPr>
            <p:cNvSpPr/>
            <p:nvPr/>
          </p:nvSpPr>
          <p:spPr bwMode="auto">
            <a:xfrm>
              <a:off x="6317989" y="4630055"/>
              <a:ext cx="448620" cy="1109482"/>
            </a:xfrm>
            <a:custGeom>
              <a:avLst/>
              <a:gdLst>
                <a:gd name="connsiteX0" fmla="*/ 385817 w 774265"/>
                <a:gd name="connsiteY0" fmla="*/ 0 h 1914837"/>
                <a:gd name="connsiteX1" fmla="*/ 673588 w 774265"/>
                <a:gd name="connsiteY1" fmla="*/ 331798 h 1914837"/>
                <a:gd name="connsiteX2" fmla="*/ 497831 w 774265"/>
                <a:gd name="connsiteY2" fmla="*/ 637522 h 1914837"/>
                <a:gd name="connsiteX3" fmla="*/ 448526 w 774265"/>
                <a:gd name="connsiteY3" fmla="*/ 648999 h 1914837"/>
                <a:gd name="connsiteX4" fmla="*/ 457450 w 774265"/>
                <a:gd name="connsiteY4" fmla="*/ 684693 h 1914837"/>
                <a:gd name="connsiteX5" fmla="*/ 516556 w 774265"/>
                <a:gd name="connsiteY5" fmla="*/ 684693 h 1914837"/>
                <a:gd name="connsiteX6" fmla="*/ 600316 w 774265"/>
                <a:gd name="connsiteY6" fmla="*/ 740213 h 1914837"/>
                <a:gd name="connsiteX7" fmla="*/ 602492 w 774265"/>
                <a:gd name="connsiteY7" fmla="*/ 750991 h 1914837"/>
                <a:gd name="connsiteX8" fmla="*/ 611393 w 774265"/>
                <a:gd name="connsiteY8" fmla="*/ 768911 h 1914837"/>
                <a:gd name="connsiteX9" fmla="*/ 772435 w 774265"/>
                <a:gd name="connsiteY9" fmla="*/ 1369930 h 1914837"/>
                <a:gd name="connsiteX10" fmla="*/ 734726 w 774265"/>
                <a:gd name="connsiteY10" fmla="*/ 1435244 h 1914837"/>
                <a:gd name="connsiteX11" fmla="*/ 734727 w 774265"/>
                <a:gd name="connsiteY11" fmla="*/ 1435245 h 1914837"/>
                <a:gd name="connsiteX12" fmla="*/ 669413 w 774265"/>
                <a:gd name="connsiteY12" fmla="*/ 1397536 h 1914837"/>
                <a:gd name="connsiteX13" fmla="*/ 607460 w 774265"/>
                <a:gd name="connsiteY13" fmla="*/ 1166326 h 1914837"/>
                <a:gd name="connsiteX14" fmla="*/ 607460 w 774265"/>
                <a:gd name="connsiteY14" fmla="*/ 1323472 h 1914837"/>
                <a:gd name="connsiteX15" fmla="*/ 600316 w 774265"/>
                <a:gd name="connsiteY15" fmla="*/ 1358856 h 1914837"/>
                <a:gd name="connsiteX16" fmla="*/ 592561 w 774265"/>
                <a:gd name="connsiteY16" fmla="*/ 1370359 h 1914837"/>
                <a:gd name="connsiteX17" fmla="*/ 547563 w 774265"/>
                <a:gd name="connsiteY17" fmla="*/ 1914837 h 1914837"/>
                <a:gd name="connsiteX18" fmla="*/ 440291 w 774265"/>
                <a:gd name="connsiteY18" fmla="*/ 1914837 h 1914837"/>
                <a:gd name="connsiteX19" fmla="*/ 398931 w 774265"/>
                <a:gd name="connsiteY19" fmla="*/ 1414376 h 1914837"/>
                <a:gd name="connsiteX20" fmla="*/ 374379 w 774265"/>
                <a:gd name="connsiteY20" fmla="*/ 1414376 h 1914837"/>
                <a:gd name="connsiteX21" fmla="*/ 333019 w 774265"/>
                <a:gd name="connsiteY21" fmla="*/ 1914837 h 1914837"/>
                <a:gd name="connsiteX22" fmla="*/ 225747 w 774265"/>
                <a:gd name="connsiteY22" fmla="*/ 1914837 h 1914837"/>
                <a:gd name="connsiteX23" fmla="*/ 180983 w 774265"/>
                <a:gd name="connsiteY23" fmla="*/ 1373189 h 1914837"/>
                <a:gd name="connsiteX24" fmla="*/ 171320 w 774265"/>
                <a:gd name="connsiteY24" fmla="*/ 1358856 h 1914837"/>
                <a:gd name="connsiteX25" fmla="*/ 164176 w 774265"/>
                <a:gd name="connsiteY25" fmla="*/ 1323472 h 1914837"/>
                <a:gd name="connsiteX26" fmla="*/ 164176 w 774265"/>
                <a:gd name="connsiteY26" fmla="*/ 1161468 h 1914837"/>
                <a:gd name="connsiteX27" fmla="*/ 104853 w 774265"/>
                <a:gd name="connsiteY27" fmla="*/ 1382866 h 1914837"/>
                <a:gd name="connsiteX28" fmla="*/ 39538 w 774265"/>
                <a:gd name="connsiteY28" fmla="*/ 1420575 h 1914837"/>
                <a:gd name="connsiteX29" fmla="*/ 39539 w 774265"/>
                <a:gd name="connsiteY29" fmla="*/ 1420574 h 1914837"/>
                <a:gd name="connsiteX30" fmla="*/ 1830 w 774265"/>
                <a:gd name="connsiteY30" fmla="*/ 1355260 h 1914837"/>
                <a:gd name="connsiteX31" fmla="*/ 162873 w 774265"/>
                <a:gd name="connsiteY31" fmla="*/ 754241 h 1914837"/>
                <a:gd name="connsiteX32" fmla="*/ 172293 w 774265"/>
                <a:gd name="connsiteY32" fmla="*/ 735275 h 1914837"/>
                <a:gd name="connsiteX33" fmla="*/ 177989 w 774265"/>
                <a:gd name="connsiteY33" fmla="*/ 730321 h 1914837"/>
                <a:gd name="connsiteX34" fmla="*/ 190801 w 774265"/>
                <a:gd name="connsiteY34" fmla="*/ 711318 h 1914837"/>
                <a:gd name="connsiteX35" fmla="*/ 255080 w 774265"/>
                <a:gd name="connsiteY35" fmla="*/ 684693 h 1914837"/>
                <a:gd name="connsiteX36" fmla="*/ 314187 w 774265"/>
                <a:gd name="connsiteY36" fmla="*/ 684693 h 1914837"/>
                <a:gd name="connsiteX37" fmla="*/ 323110 w 774265"/>
                <a:gd name="connsiteY37" fmla="*/ 648999 h 1914837"/>
                <a:gd name="connsiteX38" fmla="*/ 273804 w 774265"/>
                <a:gd name="connsiteY38" fmla="*/ 637522 h 1914837"/>
                <a:gd name="connsiteX39" fmla="*/ 98046 w 774265"/>
                <a:gd name="connsiteY39" fmla="*/ 331798 h 1914837"/>
                <a:gd name="connsiteX40" fmla="*/ 385817 w 774265"/>
                <a:gd name="connsiteY40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774265" h="1914837">
                  <a:moveTo>
                    <a:pt x="385817" y="0"/>
                  </a:moveTo>
                  <a:cubicBezTo>
                    <a:pt x="544749" y="0"/>
                    <a:pt x="673588" y="148551"/>
                    <a:pt x="673588" y="331798"/>
                  </a:cubicBezTo>
                  <a:cubicBezTo>
                    <a:pt x="673588" y="469234"/>
                    <a:pt x="601116" y="587152"/>
                    <a:pt x="497831" y="637522"/>
                  </a:cubicBezTo>
                  <a:lnTo>
                    <a:pt x="448526" y="648999"/>
                  </a:lnTo>
                  <a:lnTo>
                    <a:pt x="457450" y="684693"/>
                  </a:lnTo>
                  <a:lnTo>
                    <a:pt x="516556" y="684693"/>
                  </a:lnTo>
                  <a:cubicBezTo>
                    <a:pt x="554210" y="684693"/>
                    <a:pt x="586516" y="707586"/>
                    <a:pt x="600316" y="740213"/>
                  </a:cubicBezTo>
                  <a:lnTo>
                    <a:pt x="602492" y="750991"/>
                  </a:lnTo>
                  <a:lnTo>
                    <a:pt x="611393" y="768911"/>
                  </a:lnTo>
                  <a:lnTo>
                    <a:pt x="772435" y="1369930"/>
                  </a:lnTo>
                  <a:cubicBezTo>
                    <a:pt x="780058" y="1398379"/>
                    <a:pt x="763175" y="1427621"/>
                    <a:pt x="734726" y="1435244"/>
                  </a:cubicBezTo>
                  <a:lnTo>
                    <a:pt x="734727" y="1435245"/>
                  </a:lnTo>
                  <a:cubicBezTo>
                    <a:pt x="706278" y="1442868"/>
                    <a:pt x="677036" y="1425985"/>
                    <a:pt x="669413" y="1397536"/>
                  </a:cubicBezTo>
                  <a:lnTo>
                    <a:pt x="607460" y="1166326"/>
                  </a:lnTo>
                  <a:lnTo>
                    <a:pt x="607460" y="1323472"/>
                  </a:lnTo>
                  <a:cubicBezTo>
                    <a:pt x="607460" y="1336023"/>
                    <a:pt x="604916" y="1347981"/>
                    <a:pt x="600316" y="1358856"/>
                  </a:cubicBezTo>
                  <a:lnTo>
                    <a:pt x="592561" y="1370359"/>
                  </a:lnTo>
                  <a:lnTo>
                    <a:pt x="547563" y="1914837"/>
                  </a:lnTo>
                  <a:lnTo>
                    <a:pt x="440291" y="1914837"/>
                  </a:lnTo>
                  <a:lnTo>
                    <a:pt x="398931" y="1414376"/>
                  </a:lnTo>
                  <a:lnTo>
                    <a:pt x="374379" y="1414376"/>
                  </a:lnTo>
                  <a:lnTo>
                    <a:pt x="333019" y="1914837"/>
                  </a:lnTo>
                  <a:lnTo>
                    <a:pt x="225747" y="1914837"/>
                  </a:lnTo>
                  <a:lnTo>
                    <a:pt x="180983" y="1373189"/>
                  </a:lnTo>
                  <a:lnTo>
                    <a:pt x="171320" y="1358856"/>
                  </a:lnTo>
                  <a:cubicBezTo>
                    <a:pt x="166720" y="1347981"/>
                    <a:pt x="164176" y="1336023"/>
                    <a:pt x="164176" y="1323472"/>
                  </a:cubicBezTo>
                  <a:lnTo>
                    <a:pt x="164176" y="1161468"/>
                  </a:lnTo>
                  <a:lnTo>
                    <a:pt x="104853" y="1382866"/>
                  </a:lnTo>
                  <a:cubicBezTo>
                    <a:pt x="97229" y="1411315"/>
                    <a:pt x="67987" y="1428198"/>
                    <a:pt x="39538" y="1420575"/>
                  </a:cubicBezTo>
                  <a:lnTo>
                    <a:pt x="39539" y="1420574"/>
                  </a:lnTo>
                  <a:cubicBezTo>
                    <a:pt x="11089" y="1412951"/>
                    <a:pt x="-5793" y="1383709"/>
                    <a:pt x="1830" y="1355260"/>
                  </a:cubicBezTo>
                  <a:lnTo>
                    <a:pt x="162873" y="754241"/>
                  </a:lnTo>
                  <a:cubicBezTo>
                    <a:pt x="164779" y="747128"/>
                    <a:pt x="168035" y="740739"/>
                    <a:pt x="172293" y="735275"/>
                  </a:cubicBezTo>
                  <a:lnTo>
                    <a:pt x="177989" y="730321"/>
                  </a:lnTo>
                  <a:lnTo>
                    <a:pt x="190801" y="711318"/>
                  </a:lnTo>
                  <a:cubicBezTo>
                    <a:pt x="207252" y="694868"/>
                    <a:pt x="229978" y="684693"/>
                    <a:pt x="255080" y="684693"/>
                  </a:cubicBezTo>
                  <a:lnTo>
                    <a:pt x="314187" y="684693"/>
                  </a:lnTo>
                  <a:lnTo>
                    <a:pt x="323110" y="648999"/>
                  </a:lnTo>
                  <a:lnTo>
                    <a:pt x="273804" y="637522"/>
                  </a:lnTo>
                  <a:cubicBezTo>
                    <a:pt x="170518" y="587152"/>
                    <a:pt x="98046" y="469234"/>
                    <a:pt x="98046" y="331798"/>
                  </a:cubicBezTo>
                  <a:cubicBezTo>
                    <a:pt x="98046" y="148551"/>
                    <a:pt x="226885" y="0"/>
                    <a:pt x="385817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612B472A-EC71-4C1D-9990-EDCE181B9EE0}"/>
                </a:ext>
              </a:extLst>
            </p:cNvPr>
            <p:cNvSpPr/>
            <p:nvPr/>
          </p:nvSpPr>
          <p:spPr bwMode="auto">
            <a:xfrm>
              <a:off x="6801316" y="4630056"/>
              <a:ext cx="418634" cy="1109478"/>
            </a:xfrm>
            <a:custGeom>
              <a:avLst/>
              <a:gdLst>
                <a:gd name="connsiteX0" fmla="*/ 356948 w 722516"/>
                <a:gd name="connsiteY0" fmla="*/ 0 h 1914835"/>
                <a:gd name="connsiteX1" fmla="*/ 644719 w 722516"/>
                <a:gd name="connsiteY1" fmla="*/ 331798 h 1914835"/>
                <a:gd name="connsiteX2" fmla="*/ 468962 w 722516"/>
                <a:gd name="connsiteY2" fmla="*/ 637522 h 1914835"/>
                <a:gd name="connsiteX3" fmla="*/ 419657 w 722516"/>
                <a:gd name="connsiteY3" fmla="*/ 648999 h 1914835"/>
                <a:gd name="connsiteX4" fmla="*/ 432388 w 722516"/>
                <a:gd name="connsiteY4" fmla="*/ 699924 h 1914835"/>
                <a:gd name="connsiteX5" fmla="*/ 443222 w 722516"/>
                <a:gd name="connsiteY5" fmla="*/ 702111 h 1914835"/>
                <a:gd name="connsiteX6" fmla="*/ 568626 w 722516"/>
                <a:gd name="connsiteY6" fmla="*/ 840426 h 1914835"/>
                <a:gd name="connsiteX7" fmla="*/ 569657 w 722516"/>
                <a:gd name="connsiteY7" fmla="*/ 847246 h 1914835"/>
                <a:gd name="connsiteX8" fmla="*/ 578060 w 722516"/>
                <a:gd name="connsiteY8" fmla="*/ 864162 h 1914835"/>
                <a:gd name="connsiteX9" fmla="*/ 720686 w 722516"/>
                <a:gd name="connsiteY9" fmla="*/ 1396449 h 1914835"/>
                <a:gd name="connsiteX10" fmla="*/ 682977 w 722516"/>
                <a:gd name="connsiteY10" fmla="*/ 1461764 h 1914835"/>
                <a:gd name="connsiteX11" fmla="*/ 682978 w 722516"/>
                <a:gd name="connsiteY11" fmla="*/ 1461764 h 1914835"/>
                <a:gd name="connsiteX12" fmla="*/ 617663 w 722516"/>
                <a:gd name="connsiteY12" fmla="*/ 1424055 h 1914835"/>
                <a:gd name="connsiteX13" fmla="*/ 570327 w 722516"/>
                <a:gd name="connsiteY13" fmla="*/ 1247395 h 1914835"/>
                <a:gd name="connsiteX14" fmla="*/ 568626 w 722516"/>
                <a:gd name="connsiteY14" fmla="*/ 1258644 h 1914835"/>
                <a:gd name="connsiteX15" fmla="*/ 557826 w 722516"/>
                <a:gd name="connsiteY15" fmla="*/ 1281111 h 1914835"/>
                <a:gd name="connsiteX16" fmla="*/ 630924 w 722516"/>
                <a:gd name="connsiteY16" fmla="*/ 1573957 h 1914835"/>
                <a:gd name="connsiteX17" fmla="*/ 500044 w 722516"/>
                <a:gd name="connsiteY17" fmla="*/ 1573957 h 1914835"/>
                <a:gd name="connsiteX18" fmla="*/ 476898 w 722516"/>
                <a:gd name="connsiteY18" fmla="*/ 1914835 h 1914835"/>
                <a:gd name="connsiteX19" fmla="*/ 388765 w 722516"/>
                <a:gd name="connsiteY19" fmla="*/ 1914835 h 1914835"/>
                <a:gd name="connsiteX20" fmla="*/ 365620 w 722516"/>
                <a:gd name="connsiteY20" fmla="*/ 1573957 h 1914835"/>
                <a:gd name="connsiteX21" fmla="*/ 351922 w 722516"/>
                <a:gd name="connsiteY21" fmla="*/ 1573957 h 1914835"/>
                <a:gd name="connsiteX22" fmla="*/ 328776 w 722516"/>
                <a:gd name="connsiteY22" fmla="*/ 1914835 h 1914835"/>
                <a:gd name="connsiteX23" fmla="*/ 240643 w 722516"/>
                <a:gd name="connsiteY23" fmla="*/ 1914835 h 1914835"/>
                <a:gd name="connsiteX24" fmla="*/ 217498 w 722516"/>
                <a:gd name="connsiteY24" fmla="*/ 1573957 h 1914835"/>
                <a:gd name="connsiteX25" fmla="*/ 77435 w 722516"/>
                <a:gd name="connsiteY25" fmla="*/ 1573957 h 1914835"/>
                <a:gd name="connsiteX26" fmla="*/ 151801 w 722516"/>
                <a:gd name="connsiteY26" fmla="*/ 1276031 h 1914835"/>
                <a:gd name="connsiteX27" fmla="*/ 143580 w 722516"/>
                <a:gd name="connsiteY27" fmla="*/ 1249546 h 1914835"/>
                <a:gd name="connsiteX28" fmla="*/ 104853 w 722516"/>
                <a:gd name="connsiteY28" fmla="*/ 1394074 h 1914835"/>
                <a:gd name="connsiteX29" fmla="*/ 39538 w 722516"/>
                <a:gd name="connsiteY29" fmla="*/ 1431783 h 1914835"/>
                <a:gd name="connsiteX30" fmla="*/ 39540 w 722516"/>
                <a:gd name="connsiteY30" fmla="*/ 1431783 h 1914835"/>
                <a:gd name="connsiteX31" fmla="*/ 1830 w 722516"/>
                <a:gd name="connsiteY31" fmla="*/ 1366468 h 1914835"/>
                <a:gd name="connsiteX32" fmla="*/ 140354 w 722516"/>
                <a:gd name="connsiteY32" fmla="*/ 849491 h 1914835"/>
                <a:gd name="connsiteX33" fmla="*/ 149775 w 722516"/>
                <a:gd name="connsiteY33" fmla="*/ 830525 h 1914835"/>
                <a:gd name="connsiteX34" fmla="*/ 150216 w 722516"/>
                <a:gd name="connsiteY34" fmla="*/ 830141 h 1914835"/>
                <a:gd name="connsiteX35" fmla="*/ 173160 w 722516"/>
                <a:gd name="connsiteY35" fmla="*/ 782413 h 1914835"/>
                <a:gd name="connsiteX36" fmla="*/ 270676 w 722516"/>
                <a:gd name="connsiteY36" fmla="*/ 702111 h 1914835"/>
                <a:gd name="connsiteX37" fmla="*/ 281510 w 722516"/>
                <a:gd name="connsiteY37" fmla="*/ 699924 h 1914835"/>
                <a:gd name="connsiteX38" fmla="*/ 294241 w 722516"/>
                <a:gd name="connsiteY38" fmla="*/ 648999 h 1914835"/>
                <a:gd name="connsiteX39" fmla="*/ 244934 w 722516"/>
                <a:gd name="connsiteY39" fmla="*/ 637522 h 1914835"/>
                <a:gd name="connsiteX40" fmla="*/ 69177 w 722516"/>
                <a:gd name="connsiteY40" fmla="*/ 331798 h 1914835"/>
                <a:gd name="connsiteX41" fmla="*/ 356948 w 722516"/>
                <a:gd name="connsiteY41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722516" h="1914835">
                  <a:moveTo>
                    <a:pt x="356948" y="0"/>
                  </a:moveTo>
                  <a:cubicBezTo>
                    <a:pt x="515880" y="0"/>
                    <a:pt x="644719" y="148551"/>
                    <a:pt x="644719" y="331798"/>
                  </a:cubicBezTo>
                  <a:cubicBezTo>
                    <a:pt x="644719" y="469234"/>
                    <a:pt x="572247" y="587152"/>
                    <a:pt x="468962" y="637522"/>
                  </a:cubicBezTo>
                  <a:lnTo>
                    <a:pt x="419657" y="648999"/>
                  </a:lnTo>
                  <a:lnTo>
                    <a:pt x="432388" y="699924"/>
                  </a:lnTo>
                  <a:lnTo>
                    <a:pt x="443222" y="702111"/>
                  </a:lnTo>
                  <a:cubicBezTo>
                    <a:pt x="502885" y="727347"/>
                    <a:pt x="549198" y="777964"/>
                    <a:pt x="568626" y="840426"/>
                  </a:cubicBezTo>
                  <a:lnTo>
                    <a:pt x="569657" y="847246"/>
                  </a:lnTo>
                  <a:lnTo>
                    <a:pt x="578060" y="864162"/>
                  </a:lnTo>
                  <a:lnTo>
                    <a:pt x="720686" y="1396449"/>
                  </a:lnTo>
                  <a:cubicBezTo>
                    <a:pt x="728309" y="1424899"/>
                    <a:pt x="711426" y="1454141"/>
                    <a:pt x="682977" y="1461764"/>
                  </a:cubicBezTo>
                  <a:lnTo>
                    <a:pt x="682978" y="1461764"/>
                  </a:lnTo>
                  <a:cubicBezTo>
                    <a:pt x="654528" y="1469387"/>
                    <a:pt x="625286" y="1452505"/>
                    <a:pt x="617663" y="1424055"/>
                  </a:cubicBezTo>
                  <a:lnTo>
                    <a:pt x="570327" y="1247395"/>
                  </a:lnTo>
                  <a:lnTo>
                    <a:pt x="568626" y="1258644"/>
                  </a:lnTo>
                  <a:lnTo>
                    <a:pt x="557826" y="1281111"/>
                  </a:lnTo>
                  <a:lnTo>
                    <a:pt x="630924" y="1573957"/>
                  </a:lnTo>
                  <a:lnTo>
                    <a:pt x="500044" y="1573957"/>
                  </a:lnTo>
                  <a:lnTo>
                    <a:pt x="476898" y="1914835"/>
                  </a:lnTo>
                  <a:lnTo>
                    <a:pt x="388765" y="1914835"/>
                  </a:lnTo>
                  <a:lnTo>
                    <a:pt x="365620" y="1573957"/>
                  </a:lnTo>
                  <a:lnTo>
                    <a:pt x="351922" y="1573957"/>
                  </a:lnTo>
                  <a:lnTo>
                    <a:pt x="328776" y="1914835"/>
                  </a:lnTo>
                  <a:lnTo>
                    <a:pt x="240643" y="1914835"/>
                  </a:lnTo>
                  <a:lnTo>
                    <a:pt x="217498" y="1573957"/>
                  </a:lnTo>
                  <a:lnTo>
                    <a:pt x="77435" y="1573957"/>
                  </a:lnTo>
                  <a:lnTo>
                    <a:pt x="151801" y="1276031"/>
                  </a:lnTo>
                  <a:lnTo>
                    <a:pt x="143580" y="1249546"/>
                  </a:lnTo>
                  <a:lnTo>
                    <a:pt x="104853" y="1394074"/>
                  </a:lnTo>
                  <a:cubicBezTo>
                    <a:pt x="97230" y="1422524"/>
                    <a:pt x="67988" y="1439406"/>
                    <a:pt x="39538" y="1431783"/>
                  </a:cubicBezTo>
                  <a:lnTo>
                    <a:pt x="39540" y="1431783"/>
                  </a:lnTo>
                  <a:cubicBezTo>
                    <a:pt x="11090" y="1424160"/>
                    <a:pt x="-5793" y="1394918"/>
                    <a:pt x="1830" y="1366468"/>
                  </a:cubicBezTo>
                  <a:lnTo>
                    <a:pt x="140354" y="849491"/>
                  </a:lnTo>
                  <a:cubicBezTo>
                    <a:pt x="142260" y="842379"/>
                    <a:pt x="145517" y="835989"/>
                    <a:pt x="149775" y="830525"/>
                  </a:cubicBezTo>
                  <a:lnTo>
                    <a:pt x="150216" y="830141"/>
                  </a:lnTo>
                  <a:lnTo>
                    <a:pt x="173160" y="782413"/>
                  </a:lnTo>
                  <a:cubicBezTo>
                    <a:pt x="197059" y="747039"/>
                    <a:pt x="230901" y="718935"/>
                    <a:pt x="270676" y="702111"/>
                  </a:cubicBezTo>
                  <a:lnTo>
                    <a:pt x="281510" y="699924"/>
                  </a:lnTo>
                  <a:lnTo>
                    <a:pt x="294241" y="648999"/>
                  </a:lnTo>
                  <a:lnTo>
                    <a:pt x="244934" y="637522"/>
                  </a:lnTo>
                  <a:cubicBezTo>
                    <a:pt x="141649" y="587152"/>
                    <a:pt x="69177" y="469234"/>
                    <a:pt x="69177" y="331798"/>
                  </a:cubicBezTo>
                  <a:cubicBezTo>
                    <a:pt x="69177" y="148551"/>
                    <a:pt x="198016" y="0"/>
                    <a:pt x="35694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42553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0" y="622043"/>
            <a:ext cx="6858000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ご迷惑をお掛けします</a:t>
            </a:r>
            <a:endParaRPr kumimoji="1" lang="en-US" altLang="ja-JP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ED3C7368-3EBA-41A2-949A-E5E04EFAA72C}"/>
              </a:ext>
            </a:extLst>
          </p:cNvPr>
          <p:cNvSpPr txBox="1"/>
          <p:nvPr/>
        </p:nvSpPr>
        <p:spPr>
          <a:xfrm>
            <a:off x="0" y="5948307"/>
            <a:ext cx="6843035" cy="341632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トイレ清掃中</a:t>
            </a:r>
            <a:endParaRPr lang="en-US" altLang="ja-JP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ですが</a:t>
            </a:r>
            <a:endParaRPr lang="en-US" altLang="ja-JP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7200" dirty="0">
                <a:ln w="19050">
                  <a:solidFill>
                    <a:schemeClr val="tx1"/>
                  </a:solidFill>
                </a:ln>
              </a:rPr>
              <a:t>ご使用できます</a:t>
            </a:r>
            <a:endParaRPr lang="en-US" altLang="ja-JP" sz="80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36FC5067-CD9C-4F2B-998E-546241028F71}"/>
              </a:ext>
            </a:extLst>
          </p:cNvPr>
          <p:cNvGrpSpPr/>
          <p:nvPr/>
        </p:nvGrpSpPr>
        <p:grpSpPr>
          <a:xfrm>
            <a:off x="1454727" y="1726400"/>
            <a:ext cx="3948546" cy="3948546"/>
            <a:chOff x="5955752" y="4383920"/>
            <a:chExt cx="1633292" cy="1633292"/>
          </a:xfrm>
        </p:grpSpPr>
        <p:sp>
          <p:nvSpPr>
            <p:cNvPr id="122" name="円: 塗りつぶしなし 121">
              <a:extLst>
                <a:ext uri="{FF2B5EF4-FFF2-40B4-BE49-F238E27FC236}">
                  <a16:creationId xmlns:a16="http://schemas.microsoft.com/office/drawing/2014/main" id="{29C636E6-7DC6-4865-BC4E-4F9BF64B8BFE}"/>
                </a:ext>
              </a:extLst>
            </p:cNvPr>
            <p:cNvSpPr/>
            <p:nvPr/>
          </p:nvSpPr>
          <p:spPr bwMode="auto">
            <a:xfrm>
              <a:off x="6012201" y="4440369"/>
              <a:ext cx="1520394" cy="1520394"/>
            </a:xfrm>
            <a:prstGeom prst="donut">
              <a:avLst>
                <a:gd name="adj" fmla="val 6509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円: 塗りつぶしなし 122">
              <a:extLst>
                <a:ext uri="{FF2B5EF4-FFF2-40B4-BE49-F238E27FC236}">
                  <a16:creationId xmlns:a16="http://schemas.microsoft.com/office/drawing/2014/main" id="{4AE98344-959A-406E-8C89-7680B6858DD4}"/>
                </a:ext>
              </a:extLst>
            </p:cNvPr>
            <p:cNvSpPr/>
            <p:nvPr/>
          </p:nvSpPr>
          <p:spPr bwMode="auto">
            <a:xfrm>
              <a:off x="5955752" y="4383920"/>
              <a:ext cx="1633292" cy="1633292"/>
            </a:xfrm>
            <a:prstGeom prst="donut">
              <a:avLst>
                <a:gd name="adj" fmla="val 227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6BCAB5CE-3EA8-40D7-9ED6-4794D07C7241}"/>
                </a:ext>
              </a:extLst>
            </p:cNvPr>
            <p:cNvSpPr/>
            <p:nvPr/>
          </p:nvSpPr>
          <p:spPr bwMode="auto">
            <a:xfrm>
              <a:off x="6317989" y="4630055"/>
              <a:ext cx="448620" cy="1109482"/>
            </a:xfrm>
            <a:custGeom>
              <a:avLst/>
              <a:gdLst>
                <a:gd name="connsiteX0" fmla="*/ 385817 w 774265"/>
                <a:gd name="connsiteY0" fmla="*/ 0 h 1914837"/>
                <a:gd name="connsiteX1" fmla="*/ 673588 w 774265"/>
                <a:gd name="connsiteY1" fmla="*/ 331798 h 1914837"/>
                <a:gd name="connsiteX2" fmla="*/ 497831 w 774265"/>
                <a:gd name="connsiteY2" fmla="*/ 637522 h 1914837"/>
                <a:gd name="connsiteX3" fmla="*/ 448526 w 774265"/>
                <a:gd name="connsiteY3" fmla="*/ 648999 h 1914837"/>
                <a:gd name="connsiteX4" fmla="*/ 457450 w 774265"/>
                <a:gd name="connsiteY4" fmla="*/ 684693 h 1914837"/>
                <a:gd name="connsiteX5" fmla="*/ 516556 w 774265"/>
                <a:gd name="connsiteY5" fmla="*/ 684693 h 1914837"/>
                <a:gd name="connsiteX6" fmla="*/ 600316 w 774265"/>
                <a:gd name="connsiteY6" fmla="*/ 740213 h 1914837"/>
                <a:gd name="connsiteX7" fmla="*/ 602492 w 774265"/>
                <a:gd name="connsiteY7" fmla="*/ 750991 h 1914837"/>
                <a:gd name="connsiteX8" fmla="*/ 611393 w 774265"/>
                <a:gd name="connsiteY8" fmla="*/ 768911 h 1914837"/>
                <a:gd name="connsiteX9" fmla="*/ 772435 w 774265"/>
                <a:gd name="connsiteY9" fmla="*/ 1369930 h 1914837"/>
                <a:gd name="connsiteX10" fmla="*/ 734726 w 774265"/>
                <a:gd name="connsiteY10" fmla="*/ 1435244 h 1914837"/>
                <a:gd name="connsiteX11" fmla="*/ 734727 w 774265"/>
                <a:gd name="connsiteY11" fmla="*/ 1435245 h 1914837"/>
                <a:gd name="connsiteX12" fmla="*/ 669413 w 774265"/>
                <a:gd name="connsiteY12" fmla="*/ 1397536 h 1914837"/>
                <a:gd name="connsiteX13" fmla="*/ 607460 w 774265"/>
                <a:gd name="connsiteY13" fmla="*/ 1166326 h 1914837"/>
                <a:gd name="connsiteX14" fmla="*/ 607460 w 774265"/>
                <a:gd name="connsiteY14" fmla="*/ 1323472 h 1914837"/>
                <a:gd name="connsiteX15" fmla="*/ 600316 w 774265"/>
                <a:gd name="connsiteY15" fmla="*/ 1358856 h 1914837"/>
                <a:gd name="connsiteX16" fmla="*/ 592561 w 774265"/>
                <a:gd name="connsiteY16" fmla="*/ 1370359 h 1914837"/>
                <a:gd name="connsiteX17" fmla="*/ 547563 w 774265"/>
                <a:gd name="connsiteY17" fmla="*/ 1914837 h 1914837"/>
                <a:gd name="connsiteX18" fmla="*/ 440291 w 774265"/>
                <a:gd name="connsiteY18" fmla="*/ 1914837 h 1914837"/>
                <a:gd name="connsiteX19" fmla="*/ 398931 w 774265"/>
                <a:gd name="connsiteY19" fmla="*/ 1414376 h 1914837"/>
                <a:gd name="connsiteX20" fmla="*/ 374379 w 774265"/>
                <a:gd name="connsiteY20" fmla="*/ 1414376 h 1914837"/>
                <a:gd name="connsiteX21" fmla="*/ 333019 w 774265"/>
                <a:gd name="connsiteY21" fmla="*/ 1914837 h 1914837"/>
                <a:gd name="connsiteX22" fmla="*/ 225747 w 774265"/>
                <a:gd name="connsiteY22" fmla="*/ 1914837 h 1914837"/>
                <a:gd name="connsiteX23" fmla="*/ 180983 w 774265"/>
                <a:gd name="connsiteY23" fmla="*/ 1373189 h 1914837"/>
                <a:gd name="connsiteX24" fmla="*/ 171320 w 774265"/>
                <a:gd name="connsiteY24" fmla="*/ 1358856 h 1914837"/>
                <a:gd name="connsiteX25" fmla="*/ 164176 w 774265"/>
                <a:gd name="connsiteY25" fmla="*/ 1323472 h 1914837"/>
                <a:gd name="connsiteX26" fmla="*/ 164176 w 774265"/>
                <a:gd name="connsiteY26" fmla="*/ 1161468 h 1914837"/>
                <a:gd name="connsiteX27" fmla="*/ 104853 w 774265"/>
                <a:gd name="connsiteY27" fmla="*/ 1382866 h 1914837"/>
                <a:gd name="connsiteX28" fmla="*/ 39538 w 774265"/>
                <a:gd name="connsiteY28" fmla="*/ 1420575 h 1914837"/>
                <a:gd name="connsiteX29" fmla="*/ 39539 w 774265"/>
                <a:gd name="connsiteY29" fmla="*/ 1420574 h 1914837"/>
                <a:gd name="connsiteX30" fmla="*/ 1830 w 774265"/>
                <a:gd name="connsiteY30" fmla="*/ 1355260 h 1914837"/>
                <a:gd name="connsiteX31" fmla="*/ 162873 w 774265"/>
                <a:gd name="connsiteY31" fmla="*/ 754241 h 1914837"/>
                <a:gd name="connsiteX32" fmla="*/ 172293 w 774265"/>
                <a:gd name="connsiteY32" fmla="*/ 735275 h 1914837"/>
                <a:gd name="connsiteX33" fmla="*/ 177989 w 774265"/>
                <a:gd name="connsiteY33" fmla="*/ 730321 h 1914837"/>
                <a:gd name="connsiteX34" fmla="*/ 190801 w 774265"/>
                <a:gd name="connsiteY34" fmla="*/ 711318 h 1914837"/>
                <a:gd name="connsiteX35" fmla="*/ 255080 w 774265"/>
                <a:gd name="connsiteY35" fmla="*/ 684693 h 1914837"/>
                <a:gd name="connsiteX36" fmla="*/ 314187 w 774265"/>
                <a:gd name="connsiteY36" fmla="*/ 684693 h 1914837"/>
                <a:gd name="connsiteX37" fmla="*/ 323110 w 774265"/>
                <a:gd name="connsiteY37" fmla="*/ 648999 h 1914837"/>
                <a:gd name="connsiteX38" fmla="*/ 273804 w 774265"/>
                <a:gd name="connsiteY38" fmla="*/ 637522 h 1914837"/>
                <a:gd name="connsiteX39" fmla="*/ 98046 w 774265"/>
                <a:gd name="connsiteY39" fmla="*/ 331798 h 1914837"/>
                <a:gd name="connsiteX40" fmla="*/ 385817 w 774265"/>
                <a:gd name="connsiteY40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774265" h="1914837">
                  <a:moveTo>
                    <a:pt x="385817" y="0"/>
                  </a:moveTo>
                  <a:cubicBezTo>
                    <a:pt x="544749" y="0"/>
                    <a:pt x="673588" y="148551"/>
                    <a:pt x="673588" y="331798"/>
                  </a:cubicBezTo>
                  <a:cubicBezTo>
                    <a:pt x="673588" y="469234"/>
                    <a:pt x="601116" y="587152"/>
                    <a:pt x="497831" y="637522"/>
                  </a:cubicBezTo>
                  <a:lnTo>
                    <a:pt x="448526" y="648999"/>
                  </a:lnTo>
                  <a:lnTo>
                    <a:pt x="457450" y="684693"/>
                  </a:lnTo>
                  <a:lnTo>
                    <a:pt x="516556" y="684693"/>
                  </a:lnTo>
                  <a:cubicBezTo>
                    <a:pt x="554210" y="684693"/>
                    <a:pt x="586516" y="707586"/>
                    <a:pt x="600316" y="740213"/>
                  </a:cubicBezTo>
                  <a:lnTo>
                    <a:pt x="602492" y="750991"/>
                  </a:lnTo>
                  <a:lnTo>
                    <a:pt x="611393" y="768911"/>
                  </a:lnTo>
                  <a:lnTo>
                    <a:pt x="772435" y="1369930"/>
                  </a:lnTo>
                  <a:cubicBezTo>
                    <a:pt x="780058" y="1398379"/>
                    <a:pt x="763175" y="1427621"/>
                    <a:pt x="734726" y="1435244"/>
                  </a:cubicBezTo>
                  <a:lnTo>
                    <a:pt x="734727" y="1435245"/>
                  </a:lnTo>
                  <a:cubicBezTo>
                    <a:pt x="706278" y="1442868"/>
                    <a:pt x="677036" y="1425985"/>
                    <a:pt x="669413" y="1397536"/>
                  </a:cubicBezTo>
                  <a:lnTo>
                    <a:pt x="607460" y="1166326"/>
                  </a:lnTo>
                  <a:lnTo>
                    <a:pt x="607460" y="1323472"/>
                  </a:lnTo>
                  <a:cubicBezTo>
                    <a:pt x="607460" y="1336023"/>
                    <a:pt x="604916" y="1347981"/>
                    <a:pt x="600316" y="1358856"/>
                  </a:cubicBezTo>
                  <a:lnTo>
                    <a:pt x="592561" y="1370359"/>
                  </a:lnTo>
                  <a:lnTo>
                    <a:pt x="547563" y="1914837"/>
                  </a:lnTo>
                  <a:lnTo>
                    <a:pt x="440291" y="1914837"/>
                  </a:lnTo>
                  <a:lnTo>
                    <a:pt x="398931" y="1414376"/>
                  </a:lnTo>
                  <a:lnTo>
                    <a:pt x="374379" y="1414376"/>
                  </a:lnTo>
                  <a:lnTo>
                    <a:pt x="333019" y="1914837"/>
                  </a:lnTo>
                  <a:lnTo>
                    <a:pt x="225747" y="1914837"/>
                  </a:lnTo>
                  <a:lnTo>
                    <a:pt x="180983" y="1373189"/>
                  </a:lnTo>
                  <a:lnTo>
                    <a:pt x="171320" y="1358856"/>
                  </a:lnTo>
                  <a:cubicBezTo>
                    <a:pt x="166720" y="1347981"/>
                    <a:pt x="164176" y="1336023"/>
                    <a:pt x="164176" y="1323472"/>
                  </a:cubicBezTo>
                  <a:lnTo>
                    <a:pt x="164176" y="1161468"/>
                  </a:lnTo>
                  <a:lnTo>
                    <a:pt x="104853" y="1382866"/>
                  </a:lnTo>
                  <a:cubicBezTo>
                    <a:pt x="97229" y="1411315"/>
                    <a:pt x="67987" y="1428198"/>
                    <a:pt x="39538" y="1420575"/>
                  </a:cubicBezTo>
                  <a:lnTo>
                    <a:pt x="39539" y="1420574"/>
                  </a:lnTo>
                  <a:cubicBezTo>
                    <a:pt x="11089" y="1412951"/>
                    <a:pt x="-5793" y="1383709"/>
                    <a:pt x="1830" y="1355260"/>
                  </a:cubicBezTo>
                  <a:lnTo>
                    <a:pt x="162873" y="754241"/>
                  </a:lnTo>
                  <a:cubicBezTo>
                    <a:pt x="164779" y="747128"/>
                    <a:pt x="168035" y="740739"/>
                    <a:pt x="172293" y="735275"/>
                  </a:cubicBezTo>
                  <a:lnTo>
                    <a:pt x="177989" y="730321"/>
                  </a:lnTo>
                  <a:lnTo>
                    <a:pt x="190801" y="711318"/>
                  </a:lnTo>
                  <a:cubicBezTo>
                    <a:pt x="207252" y="694868"/>
                    <a:pt x="229978" y="684693"/>
                    <a:pt x="255080" y="684693"/>
                  </a:cubicBezTo>
                  <a:lnTo>
                    <a:pt x="314187" y="684693"/>
                  </a:lnTo>
                  <a:lnTo>
                    <a:pt x="323110" y="648999"/>
                  </a:lnTo>
                  <a:lnTo>
                    <a:pt x="273804" y="637522"/>
                  </a:lnTo>
                  <a:cubicBezTo>
                    <a:pt x="170518" y="587152"/>
                    <a:pt x="98046" y="469234"/>
                    <a:pt x="98046" y="331798"/>
                  </a:cubicBezTo>
                  <a:cubicBezTo>
                    <a:pt x="98046" y="148551"/>
                    <a:pt x="226885" y="0"/>
                    <a:pt x="385817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6F32DBB2-5416-42F9-A026-FABDDACD246F}"/>
                </a:ext>
              </a:extLst>
            </p:cNvPr>
            <p:cNvSpPr/>
            <p:nvPr/>
          </p:nvSpPr>
          <p:spPr bwMode="auto">
            <a:xfrm>
              <a:off x="6801316" y="4630056"/>
              <a:ext cx="418634" cy="1109478"/>
            </a:xfrm>
            <a:custGeom>
              <a:avLst/>
              <a:gdLst>
                <a:gd name="connsiteX0" fmla="*/ 356948 w 722516"/>
                <a:gd name="connsiteY0" fmla="*/ 0 h 1914835"/>
                <a:gd name="connsiteX1" fmla="*/ 644719 w 722516"/>
                <a:gd name="connsiteY1" fmla="*/ 331798 h 1914835"/>
                <a:gd name="connsiteX2" fmla="*/ 468962 w 722516"/>
                <a:gd name="connsiteY2" fmla="*/ 637522 h 1914835"/>
                <a:gd name="connsiteX3" fmla="*/ 419657 w 722516"/>
                <a:gd name="connsiteY3" fmla="*/ 648999 h 1914835"/>
                <a:gd name="connsiteX4" fmla="*/ 432388 w 722516"/>
                <a:gd name="connsiteY4" fmla="*/ 699924 h 1914835"/>
                <a:gd name="connsiteX5" fmla="*/ 443222 w 722516"/>
                <a:gd name="connsiteY5" fmla="*/ 702111 h 1914835"/>
                <a:gd name="connsiteX6" fmla="*/ 568626 w 722516"/>
                <a:gd name="connsiteY6" fmla="*/ 840426 h 1914835"/>
                <a:gd name="connsiteX7" fmla="*/ 569657 w 722516"/>
                <a:gd name="connsiteY7" fmla="*/ 847246 h 1914835"/>
                <a:gd name="connsiteX8" fmla="*/ 578060 w 722516"/>
                <a:gd name="connsiteY8" fmla="*/ 864162 h 1914835"/>
                <a:gd name="connsiteX9" fmla="*/ 720686 w 722516"/>
                <a:gd name="connsiteY9" fmla="*/ 1396449 h 1914835"/>
                <a:gd name="connsiteX10" fmla="*/ 682977 w 722516"/>
                <a:gd name="connsiteY10" fmla="*/ 1461764 h 1914835"/>
                <a:gd name="connsiteX11" fmla="*/ 682978 w 722516"/>
                <a:gd name="connsiteY11" fmla="*/ 1461764 h 1914835"/>
                <a:gd name="connsiteX12" fmla="*/ 617663 w 722516"/>
                <a:gd name="connsiteY12" fmla="*/ 1424055 h 1914835"/>
                <a:gd name="connsiteX13" fmla="*/ 570327 w 722516"/>
                <a:gd name="connsiteY13" fmla="*/ 1247395 h 1914835"/>
                <a:gd name="connsiteX14" fmla="*/ 568626 w 722516"/>
                <a:gd name="connsiteY14" fmla="*/ 1258644 h 1914835"/>
                <a:gd name="connsiteX15" fmla="*/ 557826 w 722516"/>
                <a:gd name="connsiteY15" fmla="*/ 1281111 h 1914835"/>
                <a:gd name="connsiteX16" fmla="*/ 630924 w 722516"/>
                <a:gd name="connsiteY16" fmla="*/ 1573957 h 1914835"/>
                <a:gd name="connsiteX17" fmla="*/ 500044 w 722516"/>
                <a:gd name="connsiteY17" fmla="*/ 1573957 h 1914835"/>
                <a:gd name="connsiteX18" fmla="*/ 476898 w 722516"/>
                <a:gd name="connsiteY18" fmla="*/ 1914835 h 1914835"/>
                <a:gd name="connsiteX19" fmla="*/ 388765 w 722516"/>
                <a:gd name="connsiteY19" fmla="*/ 1914835 h 1914835"/>
                <a:gd name="connsiteX20" fmla="*/ 365620 w 722516"/>
                <a:gd name="connsiteY20" fmla="*/ 1573957 h 1914835"/>
                <a:gd name="connsiteX21" fmla="*/ 351922 w 722516"/>
                <a:gd name="connsiteY21" fmla="*/ 1573957 h 1914835"/>
                <a:gd name="connsiteX22" fmla="*/ 328776 w 722516"/>
                <a:gd name="connsiteY22" fmla="*/ 1914835 h 1914835"/>
                <a:gd name="connsiteX23" fmla="*/ 240643 w 722516"/>
                <a:gd name="connsiteY23" fmla="*/ 1914835 h 1914835"/>
                <a:gd name="connsiteX24" fmla="*/ 217498 w 722516"/>
                <a:gd name="connsiteY24" fmla="*/ 1573957 h 1914835"/>
                <a:gd name="connsiteX25" fmla="*/ 77435 w 722516"/>
                <a:gd name="connsiteY25" fmla="*/ 1573957 h 1914835"/>
                <a:gd name="connsiteX26" fmla="*/ 151801 w 722516"/>
                <a:gd name="connsiteY26" fmla="*/ 1276031 h 1914835"/>
                <a:gd name="connsiteX27" fmla="*/ 143580 w 722516"/>
                <a:gd name="connsiteY27" fmla="*/ 1249546 h 1914835"/>
                <a:gd name="connsiteX28" fmla="*/ 104853 w 722516"/>
                <a:gd name="connsiteY28" fmla="*/ 1394074 h 1914835"/>
                <a:gd name="connsiteX29" fmla="*/ 39538 w 722516"/>
                <a:gd name="connsiteY29" fmla="*/ 1431783 h 1914835"/>
                <a:gd name="connsiteX30" fmla="*/ 39540 w 722516"/>
                <a:gd name="connsiteY30" fmla="*/ 1431783 h 1914835"/>
                <a:gd name="connsiteX31" fmla="*/ 1830 w 722516"/>
                <a:gd name="connsiteY31" fmla="*/ 1366468 h 1914835"/>
                <a:gd name="connsiteX32" fmla="*/ 140354 w 722516"/>
                <a:gd name="connsiteY32" fmla="*/ 849491 h 1914835"/>
                <a:gd name="connsiteX33" fmla="*/ 149775 w 722516"/>
                <a:gd name="connsiteY33" fmla="*/ 830525 h 1914835"/>
                <a:gd name="connsiteX34" fmla="*/ 150216 w 722516"/>
                <a:gd name="connsiteY34" fmla="*/ 830141 h 1914835"/>
                <a:gd name="connsiteX35" fmla="*/ 173160 w 722516"/>
                <a:gd name="connsiteY35" fmla="*/ 782413 h 1914835"/>
                <a:gd name="connsiteX36" fmla="*/ 270676 w 722516"/>
                <a:gd name="connsiteY36" fmla="*/ 702111 h 1914835"/>
                <a:gd name="connsiteX37" fmla="*/ 281510 w 722516"/>
                <a:gd name="connsiteY37" fmla="*/ 699924 h 1914835"/>
                <a:gd name="connsiteX38" fmla="*/ 294241 w 722516"/>
                <a:gd name="connsiteY38" fmla="*/ 648999 h 1914835"/>
                <a:gd name="connsiteX39" fmla="*/ 244934 w 722516"/>
                <a:gd name="connsiteY39" fmla="*/ 637522 h 1914835"/>
                <a:gd name="connsiteX40" fmla="*/ 69177 w 722516"/>
                <a:gd name="connsiteY40" fmla="*/ 331798 h 1914835"/>
                <a:gd name="connsiteX41" fmla="*/ 356948 w 722516"/>
                <a:gd name="connsiteY41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722516" h="1914835">
                  <a:moveTo>
                    <a:pt x="356948" y="0"/>
                  </a:moveTo>
                  <a:cubicBezTo>
                    <a:pt x="515880" y="0"/>
                    <a:pt x="644719" y="148551"/>
                    <a:pt x="644719" y="331798"/>
                  </a:cubicBezTo>
                  <a:cubicBezTo>
                    <a:pt x="644719" y="469234"/>
                    <a:pt x="572247" y="587152"/>
                    <a:pt x="468962" y="637522"/>
                  </a:cubicBezTo>
                  <a:lnTo>
                    <a:pt x="419657" y="648999"/>
                  </a:lnTo>
                  <a:lnTo>
                    <a:pt x="432388" y="699924"/>
                  </a:lnTo>
                  <a:lnTo>
                    <a:pt x="443222" y="702111"/>
                  </a:lnTo>
                  <a:cubicBezTo>
                    <a:pt x="502885" y="727347"/>
                    <a:pt x="549198" y="777964"/>
                    <a:pt x="568626" y="840426"/>
                  </a:cubicBezTo>
                  <a:lnTo>
                    <a:pt x="569657" y="847246"/>
                  </a:lnTo>
                  <a:lnTo>
                    <a:pt x="578060" y="864162"/>
                  </a:lnTo>
                  <a:lnTo>
                    <a:pt x="720686" y="1396449"/>
                  </a:lnTo>
                  <a:cubicBezTo>
                    <a:pt x="728309" y="1424899"/>
                    <a:pt x="711426" y="1454141"/>
                    <a:pt x="682977" y="1461764"/>
                  </a:cubicBezTo>
                  <a:lnTo>
                    <a:pt x="682978" y="1461764"/>
                  </a:lnTo>
                  <a:cubicBezTo>
                    <a:pt x="654528" y="1469387"/>
                    <a:pt x="625286" y="1452505"/>
                    <a:pt x="617663" y="1424055"/>
                  </a:cubicBezTo>
                  <a:lnTo>
                    <a:pt x="570327" y="1247395"/>
                  </a:lnTo>
                  <a:lnTo>
                    <a:pt x="568626" y="1258644"/>
                  </a:lnTo>
                  <a:lnTo>
                    <a:pt x="557826" y="1281111"/>
                  </a:lnTo>
                  <a:lnTo>
                    <a:pt x="630924" y="1573957"/>
                  </a:lnTo>
                  <a:lnTo>
                    <a:pt x="500044" y="1573957"/>
                  </a:lnTo>
                  <a:lnTo>
                    <a:pt x="476898" y="1914835"/>
                  </a:lnTo>
                  <a:lnTo>
                    <a:pt x="388765" y="1914835"/>
                  </a:lnTo>
                  <a:lnTo>
                    <a:pt x="365620" y="1573957"/>
                  </a:lnTo>
                  <a:lnTo>
                    <a:pt x="351922" y="1573957"/>
                  </a:lnTo>
                  <a:lnTo>
                    <a:pt x="328776" y="1914835"/>
                  </a:lnTo>
                  <a:lnTo>
                    <a:pt x="240643" y="1914835"/>
                  </a:lnTo>
                  <a:lnTo>
                    <a:pt x="217498" y="1573957"/>
                  </a:lnTo>
                  <a:lnTo>
                    <a:pt x="77435" y="1573957"/>
                  </a:lnTo>
                  <a:lnTo>
                    <a:pt x="151801" y="1276031"/>
                  </a:lnTo>
                  <a:lnTo>
                    <a:pt x="143580" y="1249546"/>
                  </a:lnTo>
                  <a:lnTo>
                    <a:pt x="104853" y="1394074"/>
                  </a:lnTo>
                  <a:cubicBezTo>
                    <a:pt x="97230" y="1422524"/>
                    <a:pt x="67988" y="1439406"/>
                    <a:pt x="39538" y="1431783"/>
                  </a:cubicBezTo>
                  <a:lnTo>
                    <a:pt x="39540" y="1431783"/>
                  </a:lnTo>
                  <a:cubicBezTo>
                    <a:pt x="11090" y="1424160"/>
                    <a:pt x="-5793" y="1394918"/>
                    <a:pt x="1830" y="1366468"/>
                  </a:cubicBezTo>
                  <a:lnTo>
                    <a:pt x="140354" y="849491"/>
                  </a:lnTo>
                  <a:cubicBezTo>
                    <a:pt x="142260" y="842379"/>
                    <a:pt x="145517" y="835989"/>
                    <a:pt x="149775" y="830525"/>
                  </a:cubicBezTo>
                  <a:lnTo>
                    <a:pt x="150216" y="830141"/>
                  </a:lnTo>
                  <a:lnTo>
                    <a:pt x="173160" y="782413"/>
                  </a:lnTo>
                  <a:cubicBezTo>
                    <a:pt x="197059" y="747039"/>
                    <a:pt x="230901" y="718935"/>
                    <a:pt x="270676" y="702111"/>
                  </a:cubicBezTo>
                  <a:lnTo>
                    <a:pt x="281510" y="699924"/>
                  </a:lnTo>
                  <a:lnTo>
                    <a:pt x="294241" y="648999"/>
                  </a:lnTo>
                  <a:lnTo>
                    <a:pt x="244934" y="637522"/>
                  </a:lnTo>
                  <a:cubicBezTo>
                    <a:pt x="141649" y="587152"/>
                    <a:pt x="69177" y="469234"/>
                    <a:pt x="69177" y="331798"/>
                  </a:cubicBezTo>
                  <a:cubicBezTo>
                    <a:pt x="69177" y="148551"/>
                    <a:pt x="198016" y="0"/>
                    <a:pt x="35694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711937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pop972_トイレ清掃中ですがご使用できます</dc:title>
  <dc:subject>pop972_トイレ清掃中ですがご使用できます</dc:subject>
  <dc:creator>Digipot.net</dc:creator>
  <cp:lastModifiedBy/>
  <cp:revision>1</cp:revision>
  <dcterms:created xsi:type="dcterms:W3CDTF">2014-12-04T06:28:15Z</dcterms:created>
  <dcterms:modified xsi:type="dcterms:W3CDTF">2018-07-26T07:48:15Z</dcterms:modified>
  <cp:version>1</cp:version>
</cp:coreProperties>
</file>